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3"/>
  </p:notesMasterIdLst>
  <p:sldIdLst>
    <p:sldId id="259" r:id="rId2"/>
    <p:sldId id="365" r:id="rId3"/>
    <p:sldId id="347" r:id="rId4"/>
    <p:sldId id="344" r:id="rId5"/>
    <p:sldId id="346" r:id="rId6"/>
    <p:sldId id="341" r:id="rId7"/>
    <p:sldId id="267" r:id="rId8"/>
    <p:sldId id="270" r:id="rId9"/>
    <p:sldId id="272" r:id="rId10"/>
    <p:sldId id="273" r:id="rId11"/>
    <p:sldId id="274" r:id="rId12"/>
    <p:sldId id="275" r:id="rId13"/>
    <p:sldId id="276" r:id="rId14"/>
    <p:sldId id="277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91" r:id="rId26"/>
    <p:sldId id="292" r:id="rId27"/>
    <p:sldId id="294" r:id="rId28"/>
    <p:sldId id="295" r:id="rId29"/>
    <p:sldId id="297" r:id="rId30"/>
    <p:sldId id="298" r:id="rId31"/>
    <p:sldId id="299" r:id="rId32"/>
    <p:sldId id="301" r:id="rId33"/>
    <p:sldId id="302" r:id="rId34"/>
    <p:sldId id="304" r:id="rId35"/>
    <p:sldId id="305" r:id="rId36"/>
    <p:sldId id="306" r:id="rId37"/>
    <p:sldId id="307" r:id="rId38"/>
    <p:sldId id="308" r:id="rId39"/>
    <p:sldId id="320" r:id="rId40"/>
    <p:sldId id="321" r:id="rId41"/>
    <p:sldId id="325" r:id="rId42"/>
    <p:sldId id="328" r:id="rId43"/>
    <p:sldId id="339" r:id="rId44"/>
    <p:sldId id="342" r:id="rId45"/>
    <p:sldId id="343" r:id="rId46"/>
    <p:sldId id="349" r:id="rId47"/>
    <p:sldId id="351" r:id="rId48"/>
    <p:sldId id="353" r:id="rId49"/>
    <p:sldId id="354" r:id="rId50"/>
    <p:sldId id="361" r:id="rId51"/>
    <p:sldId id="362" r:id="rId52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54"/>
    </p:embeddedFont>
    <p:embeddedFont>
      <p:font typeface="Consolas" panose="020B0609020204030204" pitchFamily="49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1EA5BB5-E6D8-445E-85CE-0798DE3BBC8C}" styleName="Table_0">
    <a:wholeTbl>
      <a:tcTxStyle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uigradients.com/#GradeGrey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uigradients.com/#GradeGrey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78327f15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78327f15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This is a simple round rectangle that can represent some process, operation, or transformation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Author: Elvis Saravia (ellfae@gmail.com)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ab0ad5c90a_3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ab0ad5c90a_3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a4de7e2a44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a4de7e2a44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This can be used to represent a vector. If you want to edit the distance between each element, you can “ungroup” the shapes and then modify the distance between the individual lines.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Author: Elvis Saravia (ellfae@gmail.com)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a48177d0af_7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a48177d0af_7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These visuals can represent a multi-directional array (3D)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Author: Elvis Saravia (ellfae@gmail.com)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a4de7e2a44_1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a4de7e2a44_1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By </a:t>
            </a:r>
            <a:r>
              <a:rPr lang="en-GB" u="sng">
                <a:solidFill>
                  <a:schemeClr val="accent5"/>
                </a:solidFill>
                <a:hlinkClick r:id="rId3"/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ac406953a5_29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ac406953a5_29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a4de7e2a44_1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a4de7e2a44_1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Can represent a multidimensional array (2D)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Author: Elvis Saravia (ellfae@gmail.com)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a4de7e2a44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a4de7e2a44_1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ac406953a5_29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ac406953a5_29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ac406953a5_29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ac406953a5_29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ac406953a5_29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ac406953a5_29_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" name="Google Shape;5591;g78327f1586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2" name="Google Shape;5592;g78327f1586_0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ac406953a5_29_9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ac406953a5_29_9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ac406953a5_29_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ac406953a5_29_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ac745f9488_1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ac745f9488_1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ac406953a5_29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ac406953a5_29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ac406953a5_29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ac406953a5_29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a982209119_72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3" name="Google Shape;1493;ga982209119_72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a8ce2156e9_1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0" name="Google Shape;1650;ga8ce2156e9_1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ga9f3f7881b_2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5" name="Google Shape;1825;ga9f3f7881b_2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a9f3f7881b_21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a9f3f7881b_21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a361af62e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a361af62e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5" name="Google Shape;5595;g78327f1586_153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6" name="Google Shape;5596;g78327f1586_153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a361af62e8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a361af62e8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a361af62e8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3" name="Google Shape;1883;ga361af62e8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g55822fc331c9ff6a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6" name="Google Shape;1896;g55822fc331c9ff6a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55822fc331c9ff6a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" name="Google Shape;1901;g55822fc331c9ff6a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55822fc331c9ff6a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3" name="Google Shape;1913;g55822fc331c9ff6a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g55822fc331c9ff6a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3" name="Google Shape;1923;g55822fc331c9ff6a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a4de7e2a44_1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" name="Google Shape;1927;ga4de7e2a44_1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ga8ce2156e9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3" name="Google Shape;1933;ga8ce2156e9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ga4de7e2a44_1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8" name="Google Shape;1938;ga4de7e2a44_1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8" name="Google Shape;3678;g78327f1586_0_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9" name="Google Shape;3679;g78327f1586_0_8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This diagram could represent a simple logistic regression model; you can generalize to deep neural network by adding layers (see next slide)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Author: Elvis Saravia (ellfae@gmail.com)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3" name="Google Shape;5583;g78327f1586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4" name="Google Shape;5584;g78327f1586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" name="Google Shape;3687;g78327f1586_0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8" name="Google Shape;3688;g78327f1586_0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1 hidden layer neural network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Author: Elvis Saravia (ellfae@gmail.com)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8" name="Google Shape;3868;g78327f1586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9" name="Google Shape;3869;g78327f1586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Gradient background shows some inspirations and ideas for color themes that could be used for backgrounds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 examples used in this section are inspired by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https://uigradients.com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6" name="Google Shape;4016;g78327f1586_21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7" name="Google Shape;4017;g78327f1586_21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By </a:t>
            </a:r>
            <a:r>
              <a:rPr lang="en-GB" u="sng">
                <a:solidFill>
                  <a:schemeClr val="accent5"/>
                </a:solidFill>
                <a:hlinkClick r:id="rId3"/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0" name="Google Shape;4800;g78327f158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1" name="Google Shape;4801;g78327f158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You can change the gradient of each component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Author: Elvis Saravia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3" name="Google Shape;5383;g78327f1586_0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4" name="Google Shape;5384;g78327f1586_0_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This is the header I use for the dair.ai NLP Newsletter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You can change the gradient of each component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Author: Elvis Saravia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8" name="Google Shape;5578;g78327f1586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9" name="Google Shape;5579;g78327f1586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Gradient background shows some inspirations and ideas for color themes that could be used for backgrounds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 examples used in this section are inspired by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https://uigradients.com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" name="Google Shape;5724;g78327f1586_1537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5" name="Google Shape;5725;g78327f1586_1537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By </a:t>
            </a:r>
            <a:r>
              <a:rPr lang="en-GB" u="sng">
                <a:solidFill>
                  <a:schemeClr val="accent5"/>
                </a:solidFill>
                <a:hlinkClick r:id="rId3"/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6" name="Google Shape;5866;g78327f1586_1537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7" name="Google Shape;5867;g78327f1586_1537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By </a:t>
            </a:r>
            <a:r>
              <a:rPr lang="en-GB" u="sng">
                <a:solidFill>
                  <a:schemeClr val="accent5"/>
                </a:solidFill>
                <a:hlinkClick r:id="rId3"/>
              </a:rPr>
              <a:t>@avsthiago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4" name="Google Shape;5914;g878bb028e8_1686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5" name="Google Shape;5915;g878bb028e8_1686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4" name="Google Shape;5944;g9f7979b07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5" name="Google Shape;5945;g9f7979b07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" name="Google Shape;5591;g78327f1586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2" name="Google Shape;5592;g78327f1586_0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8" name="Google Shape;6408;g78327f1586_1537_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9" name="Google Shape;6409;g78327f1586_1537_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By </a:t>
            </a:r>
            <a:r>
              <a:rPr lang="en-GB" u="sng">
                <a:solidFill>
                  <a:schemeClr val="accent5"/>
                </a:solidFill>
                <a:hlinkClick r:id="rId3"/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4" name="Google Shape;6464;g85a0789696_74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5" name="Google Shape;6465;g85a0789696_74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By </a:t>
            </a:r>
            <a:r>
              <a:rPr lang="en-GB" u="sng">
                <a:solidFill>
                  <a:schemeClr val="accent5"/>
                </a:solidFill>
                <a:hlinkClick r:id="rId3"/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Dark-theme version of the previous (by Elvis Saravia)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9" name="Google Shape;5189;g78327f1586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0" name="Google Shape;5190;g78327f1586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This is the header I use for the dair.ai NLP Newsletter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You can change the gradient of each component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Author: Elvis Saravia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8327f158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8327f158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This can be used to represent a vector. If you want to edit the distance between each element, you can “ungroup” the shapes and then modify the distance between the individual lines.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Author: Elvis Saravia (ellfae@gmail.com)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a9f3f7881b_21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a9f3f7881b_21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a4de7e2a44_1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a4de7e2a44_1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Can represent a multidimensional array (2D)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Author: Elvis Saravia (ellfae@gmail.com)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/>
          <p:nvPr/>
        </p:nvSpPr>
        <p:spPr>
          <a:xfrm>
            <a:off x="912025" y="378275"/>
            <a:ext cx="738137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6"/>
          <p:cNvSpPr/>
          <p:nvPr/>
        </p:nvSpPr>
        <p:spPr>
          <a:xfrm>
            <a:off x="912024" y="1299075"/>
            <a:ext cx="7381369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912025" y="2219875"/>
            <a:ext cx="7381368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6D7A8"/>
              </a:gs>
              <a:gs pos="64000">
                <a:srgbClr val="A4C2F4"/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6"/>
          <p:cNvSpPr/>
          <p:nvPr/>
        </p:nvSpPr>
        <p:spPr>
          <a:xfrm>
            <a:off x="912025" y="3140675"/>
            <a:ext cx="7381368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6"/>
          <p:cNvSpPr/>
          <p:nvPr/>
        </p:nvSpPr>
        <p:spPr>
          <a:xfrm>
            <a:off x="912025" y="4061475"/>
            <a:ext cx="7381368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C9DAF8"/>
              </a:gs>
              <a:gs pos="100000">
                <a:srgbClr val="DE87F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文本框 1"/>
          <p:cNvSpPr txBox="1"/>
          <p:nvPr/>
        </p:nvSpPr>
        <p:spPr>
          <a:xfrm>
            <a:off x="1239275" y="449604"/>
            <a:ext cx="6726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Arial Black" panose="020B0A04020102020204" pitchFamily="34" charset="0"/>
              </a:rPr>
              <a:t>农作物病虫害识别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208565" y="2261332"/>
            <a:ext cx="6726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Arial Black" panose="020B0A04020102020204" pitchFamily="34" charset="0"/>
              </a:rPr>
              <a:t>违禁品检测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208566" y="3182132"/>
            <a:ext cx="75101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Arial Black" panose="020B0A04020102020204" pitchFamily="34" charset="0"/>
              </a:rPr>
              <a:t>驾驶人</a:t>
            </a:r>
            <a:r>
              <a:rPr lang="en-US" altLang="zh-CN" sz="4000" b="1" dirty="0">
                <a:latin typeface="Arial Black" panose="020B0A04020102020204" pitchFamily="34" charset="0"/>
              </a:rPr>
              <a:t>/</a:t>
            </a:r>
            <a:r>
              <a:rPr lang="zh-CN" altLang="en-US" sz="4000" b="1" dirty="0">
                <a:latin typeface="Arial Black" panose="020B0A04020102020204" pitchFamily="34" charset="0"/>
              </a:rPr>
              <a:t>学生异常行为检测系统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239274" y="4102932"/>
            <a:ext cx="6726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Arial Black" panose="020B0A04020102020204" pitchFamily="34" charset="0"/>
              </a:rPr>
              <a:t>其它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158945" y="1340532"/>
            <a:ext cx="6726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Arial Black" panose="020B0A04020102020204" pitchFamily="34" charset="0"/>
              </a:rPr>
              <a:t>情绪诊疗辅助系统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5" name="Google Shape;435;p30"/>
          <p:cNvCxnSpPr/>
          <p:nvPr/>
        </p:nvCxnSpPr>
        <p:spPr>
          <a:xfrm>
            <a:off x="3450750" y="1391325"/>
            <a:ext cx="2242500" cy="7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6" name="Google Shape;436;p30"/>
          <p:cNvCxnSpPr/>
          <p:nvPr/>
        </p:nvCxnSpPr>
        <p:spPr>
          <a:xfrm>
            <a:off x="3450750" y="1768750"/>
            <a:ext cx="2242500" cy="7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7" name="Google Shape;437;p30"/>
          <p:cNvCxnSpPr/>
          <p:nvPr/>
        </p:nvCxnSpPr>
        <p:spPr>
          <a:xfrm>
            <a:off x="3450750" y="3241500"/>
            <a:ext cx="2242500" cy="7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8" name="Google Shape;438;p30"/>
          <p:cNvCxnSpPr/>
          <p:nvPr/>
        </p:nvCxnSpPr>
        <p:spPr>
          <a:xfrm flipH="1">
            <a:off x="4575650" y="1398725"/>
            <a:ext cx="5400" cy="1850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3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6051" y="2902001"/>
            <a:ext cx="2067148" cy="14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3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457725" y="1762050"/>
            <a:ext cx="1473400" cy="14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1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175000" y="775500"/>
            <a:ext cx="2288101" cy="171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1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263400" y="775500"/>
            <a:ext cx="2288101" cy="1716069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1"/>
          <p:cNvSpPr/>
          <p:nvPr/>
        </p:nvSpPr>
        <p:spPr>
          <a:xfrm>
            <a:off x="2492500" y="1350100"/>
            <a:ext cx="682500" cy="477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AEP</a:t>
            </a:r>
            <a:endParaRPr b="1" i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48" name="Google Shape;448;p31"/>
          <p:cNvSpPr/>
          <p:nvPr/>
        </p:nvSpPr>
        <p:spPr>
          <a:xfrm>
            <a:off x="2492500" y="3478350"/>
            <a:ext cx="682500" cy="477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FFT</a:t>
            </a:r>
            <a:endParaRPr b="1" i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49" name="Google Shape;449;p31"/>
          <p:cNvSpPr/>
          <p:nvPr/>
        </p:nvSpPr>
        <p:spPr>
          <a:xfrm>
            <a:off x="5565700" y="775513"/>
            <a:ext cx="540600" cy="3592500"/>
          </a:xfrm>
          <a:prstGeom prst="rightBrace">
            <a:avLst>
              <a:gd name="adj1" fmla="val 50000"/>
              <a:gd name="adj2" fmla="val 51483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1"/>
          <p:cNvSpPr txBox="1"/>
          <p:nvPr/>
        </p:nvSpPr>
        <p:spPr>
          <a:xfrm>
            <a:off x="4027113" y="2892538"/>
            <a:ext cx="8511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PSD</a:t>
            </a:r>
            <a:endParaRPr sz="2100" i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51" name="Google Shape;451;p31"/>
          <p:cNvSpPr/>
          <p:nvPr/>
        </p:nvSpPr>
        <p:spPr>
          <a:xfrm>
            <a:off x="3507975" y="3294738"/>
            <a:ext cx="1889400" cy="939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800" i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Theta(4~8Hz)</a:t>
            </a:r>
            <a:endParaRPr sz="1800" i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800" i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Alpha(8~13Hz)</a:t>
            </a:r>
            <a:endParaRPr sz="1800" i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800" i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Beta(13~30Hz)</a:t>
            </a:r>
            <a:endParaRPr i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52" name="Google Shape;452;p31"/>
          <p:cNvSpPr/>
          <p:nvPr/>
        </p:nvSpPr>
        <p:spPr>
          <a:xfrm>
            <a:off x="6229875" y="2271450"/>
            <a:ext cx="1015500" cy="70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Bicubic</a:t>
            </a:r>
            <a:endParaRPr b="1" i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53" name="Google Shape;453;p31"/>
          <p:cNvSpPr txBox="1"/>
          <p:nvPr/>
        </p:nvSpPr>
        <p:spPr>
          <a:xfrm>
            <a:off x="7598625" y="3294750"/>
            <a:ext cx="1191600" cy="7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Spectral Topography Map</a:t>
            </a:r>
            <a:endParaRPr sz="1300" i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54" name="Google Shape;454;p31"/>
          <p:cNvSpPr txBox="1"/>
          <p:nvPr/>
        </p:nvSpPr>
        <p:spPr>
          <a:xfrm>
            <a:off x="3688825" y="4726125"/>
            <a:ext cx="2136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Generation</a:t>
            </a:r>
          </a:p>
        </p:txBody>
      </p:sp>
      <p:pic>
        <p:nvPicPr>
          <p:cNvPr id="455" name="Google Shape;455;p31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7457727" y="1762052"/>
            <a:ext cx="1597579" cy="147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2"/>
          <p:cNvSpPr/>
          <p:nvPr/>
        </p:nvSpPr>
        <p:spPr>
          <a:xfrm flipH="1">
            <a:off x="898952" y="654525"/>
            <a:ext cx="1122000" cy="9777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32"/>
          <p:cNvSpPr/>
          <p:nvPr/>
        </p:nvSpPr>
        <p:spPr>
          <a:xfrm flipH="1">
            <a:off x="1011125" y="551825"/>
            <a:ext cx="1122000" cy="9777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2"/>
          <p:cNvSpPr/>
          <p:nvPr/>
        </p:nvSpPr>
        <p:spPr>
          <a:xfrm flipH="1">
            <a:off x="1130750" y="489750"/>
            <a:ext cx="1082700" cy="9777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3" name="Google Shape;463;p32"/>
          <p:cNvCxnSpPr/>
          <p:nvPr/>
        </p:nvCxnSpPr>
        <p:spPr>
          <a:xfrm rot="10800000" flipH="1">
            <a:off x="2449750" y="994250"/>
            <a:ext cx="652800" cy="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4" name="Google Shape;464;p32"/>
          <p:cNvSpPr/>
          <p:nvPr/>
        </p:nvSpPr>
        <p:spPr>
          <a:xfrm>
            <a:off x="3251138" y="608450"/>
            <a:ext cx="1043100" cy="77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Conv3-32</a:t>
            </a:r>
            <a:endParaRPr sz="15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x4</a:t>
            </a:r>
            <a:endParaRPr sz="1500" b="1"/>
          </a:p>
        </p:txBody>
      </p:sp>
      <p:cxnSp>
        <p:nvCxnSpPr>
          <p:cNvPr id="465" name="Google Shape;465;p32"/>
          <p:cNvCxnSpPr/>
          <p:nvPr/>
        </p:nvCxnSpPr>
        <p:spPr>
          <a:xfrm rot="10800000" flipH="1">
            <a:off x="4442838" y="994250"/>
            <a:ext cx="652800" cy="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6" name="Google Shape;466;p32"/>
          <p:cNvSpPr/>
          <p:nvPr/>
        </p:nvSpPr>
        <p:spPr>
          <a:xfrm>
            <a:off x="5244238" y="608450"/>
            <a:ext cx="1043100" cy="77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Maxpool</a:t>
            </a:r>
            <a:endParaRPr sz="15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(2x2)</a:t>
            </a:r>
            <a:endParaRPr sz="1500" b="1"/>
          </a:p>
        </p:txBody>
      </p:sp>
      <p:cxnSp>
        <p:nvCxnSpPr>
          <p:cNvPr id="467" name="Google Shape;467;p32"/>
          <p:cNvCxnSpPr/>
          <p:nvPr/>
        </p:nvCxnSpPr>
        <p:spPr>
          <a:xfrm rot="10800000" flipH="1">
            <a:off x="6435950" y="994250"/>
            <a:ext cx="652800" cy="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8" name="Google Shape;468;p32"/>
          <p:cNvSpPr/>
          <p:nvPr/>
        </p:nvSpPr>
        <p:spPr>
          <a:xfrm>
            <a:off x="7237350" y="608450"/>
            <a:ext cx="1043100" cy="77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Conv3-64</a:t>
            </a:r>
            <a:endParaRPr sz="15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x2</a:t>
            </a:r>
            <a:endParaRPr sz="1500" b="1"/>
          </a:p>
        </p:txBody>
      </p:sp>
      <p:cxnSp>
        <p:nvCxnSpPr>
          <p:cNvPr id="469" name="Google Shape;469;p32"/>
          <p:cNvCxnSpPr/>
          <p:nvPr/>
        </p:nvCxnSpPr>
        <p:spPr>
          <a:xfrm>
            <a:off x="7756950" y="1477650"/>
            <a:ext cx="3900" cy="570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0" name="Google Shape;470;p32"/>
          <p:cNvSpPr/>
          <p:nvPr/>
        </p:nvSpPr>
        <p:spPr>
          <a:xfrm>
            <a:off x="7237350" y="2144650"/>
            <a:ext cx="1043100" cy="77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Maxpool</a:t>
            </a:r>
            <a:endParaRPr sz="15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(2x2)</a:t>
            </a:r>
            <a:endParaRPr sz="1500" b="1"/>
          </a:p>
        </p:txBody>
      </p:sp>
      <p:cxnSp>
        <p:nvCxnSpPr>
          <p:cNvPr id="471" name="Google Shape;471;p32"/>
          <p:cNvCxnSpPr/>
          <p:nvPr/>
        </p:nvCxnSpPr>
        <p:spPr>
          <a:xfrm flipH="1">
            <a:off x="6496100" y="2527300"/>
            <a:ext cx="597300" cy="6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2" name="Google Shape;472;p32"/>
          <p:cNvSpPr/>
          <p:nvPr/>
        </p:nvSpPr>
        <p:spPr>
          <a:xfrm>
            <a:off x="5288175" y="2144650"/>
            <a:ext cx="1043100" cy="77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Conv3-</a:t>
            </a:r>
            <a:endParaRPr sz="15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128</a:t>
            </a:r>
            <a:endParaRPr sz="1500" b="1"/>
          </a:p>
        </p:txBody>
      </p:sp>
      <p:cxnSp>
        <p:nvCxnSpPr>
          <p:cNvPr id="473" name="Google Shape;473;p32"/>
          <p:cNvCxnSpPr/>
          <p:nvPr/>
        </p:nvCxnSpPr>
        <p:spPr>
          <a:xfrm flipH="1">
            <a:off x="4498350" y="2527300"/>
            <a:ext cx="597300" cy="6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4" name="Google Shape;474;p32"/>
          <p:cNvSpPr/>
          <p:nvPr/>
        </p:nvSpPr>
        <p:spPr>
          <a:xfrm>
            <a:off x="3306650" y="2144650"/>
            <a:ext cx="1043100" cy="77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Maxpool</a:t>
            </a:r>
            <a:endParaRPr sz="15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(2x2)</a:t>
            </a:r>
            <a:endParaRPr sz="1500" b="1"/>
          </a:p>
        </p:txBody>
      </p:sp>
      <p:cxnSp>
        <p:nvCxnSpPr>
          <p:cNvPr id="475" name="Google Shape;475;p32"/>
          <p:cNvCxnSpPr/>
          <p:nvPr/>
        </p:nvCxnSpPr>
        <p:spPr>
          <a:xfrm>
            <a:off x="3793900" y="3017625"/>
            <a:ext cx="15900" cy="549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6" name="Google Shape;476;p32"/>
          <p:cNvSpPr/>
          <p:nvPr/>
        </p:nvSpPr>
        <p:spPr>
          <a:xfrm>
            <a:off x="3306650" y="3667700"/>
            <a:ext cx="1043100" cy="77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FC-512</a:t>
            </a:r>
            <a:endParaRPr sz="1500" b="1"/>
          </a:p>
        </p:txBody>
      </p:sp>
      <p:cxnSp>
        <p:nvCxnSpPr>
          <p:cNvPr id="477" name="Google Shape;477;p32"/>
          <p:cNvCxnSpPr/>
          <p:nvPr/>
        </p:nvCxnSpPr>
        <p:spPr>
          <a:xfrm rot="10800000" flipH="1">
            <a:off x="4498350" y="4066650"/>
            <a:ext cx="652800" cy="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8" name="Google Shape;478;p32"/>
          <p:cNvSpPr/>
          <p:nvPr/>
        </p:nvSpPr>
        <p:spPr>
          <a:xfrm>
            <a:off x="5299750" y="3680850"/>
            <a:ext cx="1043100" cy="77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Feature</a:t>
            </a:r>
            <a:endParaRPr sz="15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Vector</a:t>
            </a:r>
            <a:endParaRPr sz="1500" b="1"/>
          </a:p>
        </p:txBody>
      </p:sp>
      <p:sp>
        <p:nvSpPr>
          <p:cNvPr id="479" name="Google Shape;479;p32"/>
          <p:cNvSpPr txBox="1"/>
          <p:nvPr/>
        </p:nvSpPr>
        <p:spPr>
          <a:xfrm>
            <a:off x="1329875" y="105150"/>
            <a:ext cx="7392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Input</a:t>
            </a:r>
            <a:endParaRPr b="1"/>
          </a:p>
        </p:txBody>
      </p:sp>
      <p:sp>
        <p:nvSpPr>
          <p:cNvPr id="480" name="Google Shape;480;p32"/>
          <p:cNvSpPr txBox="1"/>
          <p:nvPr/>
        </p:nvSpPr>
        <p:spPr>
          <a:xfrm>
            <a:off x="1075175" y="1663050"/>
            <a:ext cx="9939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32x32x3</a:t>
            </a:r>
            <a:endParaRPr b="1"/>
          </a:p>
        </p:txBody>
      </p:sp>
      <p:sp>
        <p:nvSpPr>
          <p:cNvPr id="481" name="Google Shape;481;p32"/>
          <p:cNvSpPr txBox="1"/>
          <p:nvPr/>
        </p:nvSpPr>
        <p:spPr>
          <a:xfrm>
            <a:off x="5440500" y="3283100"/>
            <a:ext cx="9342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Output</a:t>
            </a:r>
            <a:endParaRPr b="1"/>
          </a:p>
        </p:txBody>
      </p:sp>
      <p:pic>
        <p:nvPicPr>
          <p:cNvPr id="482" name="Google Shape;482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94613" y="452763"/>
            <a:ext cx="1355025" cy="12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32"/>
          <p:cNvSpPr txBox="1"/>
          <p:nvPr/>
        </p:nvSpPr>
        <p:spPr>
          <a:xfrm>
            <a:off x="3885250" y="4781375"/>
            <a:ext cx="2489400" cy="3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ConvNet Configuration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3"/>
          <p:cNvSpPr/>
          <p:nvPr/>
        </p:nvSpPr>
        <p:spPr>
          <a:xfrm rot="5400000">
            <a:off x="3092875" y="3646550"/>
            <a:ext cx="9285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Conv3-32</a:t>
            </a:r>
            <a:endParaRPr sz="1200"/>
          </a:p>
        </p:txBody>
      </p:sp>
      <p:sp>
        <p:nvSpPr>
          <p:cNvPr id="489" name="Google Shape;489;p33"/>
          <p:cNvSpPr/>
          <p:nvPr/>
        </p:nvSpPr>
        <p:spPr>
          <a:xfrm rot="5400000">
            <a:off x="3788850" y="3649699"/>
            <a:ext cx="934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Conv3-32</a:t>
            </a:r>
            <a:endParaRPr sz="1200"/>
          </a:p>
        </p:txBody>
      </p:sp>
      <p:sp>
        <p:nvSpPr>
          <p:cNvPr id="490" name="Google Shape;490;p33"/>
          <p:cNvSpPr/>
          <p:nvPr/>
        </p:nvSpPr>
        <p:spPr>
          <a:xfrm rot="5400000">
            <a:off x="3439300" y="3649699"/>
            <a:ext cx="934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Conv3-32</a:t>
            </a:r>
            <a:endParaRPr sz="1200"/>
          </a:p>
        </p:txBody>
      </p:sp>
      <p:sp>
        <p:nvSpPr>
          <p:cNvPr id="491" name="Google Shape;491;p33"/>
          <p:cNvSpPr/>
          <p:nvPr/>
        </p:nvSpPr>
        <p:spPr>
          <a:xfrm rot="5400000">
            <a:off x="4485025" y="3652699"/>
            <a:ext cx="9408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Max-Pool</a:t>
            </a:r>
            <a:endParaRPr sz="1200"/>
          </a:p>
        </p:txBody>
      </p:sp>
      <p:sp>
        <p:nvSpPr>
          <p:cNvPr id="492" name="Google Shape;492;p33"/>
          <p:cNvSpPr/>
          <p:nvPr/>
        </p:nvSpPr>
        <p:spPr>
          <a:xfrm rot="5400000">
            <a:off x="4135450" y="3652699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Conv3-32</a:t>
            </a:r>
            <a:endParaRPr sz="1200"/>
          </a:p>
        </p:txBody>
      </p:sp>
      <p:sp>
        <p:nvSpPr>
          <p:cNvPr id="493" name="Google Shape;493;p33"/>
          <p:cNvSpPr/>
          <p:nvPr/>
        </p:nvSpPr>
        <p:spPr>
          <a:xfrm rot="5400000">
            <a:off x="5883325" y="3652699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Conv3-128</a:t>
            </a:r>
            <a:endParaRPr sz="1200"/>
          </a:p>
        </p:txBody>
      </p:sp>
      <p:sp>
        <p:nvSpPr>
          <p:cNvPr id="494" name="Google Shape;494;p33"/>
          <p:cNvSpPr/>
          <p:nvPr/>
        </p:nvSpPr>
        <p:spPr>
          <a:xfrm rot="5400000">
            <a:off x="6232900" y="3652699"/>
            <a:ext cx="9408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Max-Pool</a:t>
            </a:r>
            <a:endParaRPr sz="1200"/>
          </a:p>
        </p:txBody>
      </p:sp>
      <p:sp>
        <p:nvSpPr>
          <p:cNvPr id="495" name="Google Shape;495;p33"/>
          <p:cNvSpPr/>
          <p:nvPr/>
        </p:nvSpPr>
        <p:spPr>
          <a:xfrm rot="5400000">
            <a:off x="4834600" y="3652699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Conv3-64</a:t>
            </a:r>
            <a:endParaRPr sz="1200"/>
          </a:p>
        </p:txBody>
      </p:sp>
      <p:sp>
        <p:nvSpPr>
          <p:cNvPr id="496" name="Google Shape;496;p33"/>
          <p:cNvSpPr/>
          <p:nvPr/>
        </p:nvSpPr>
        <p:spPr>
          <a:xfrm rot="5400000">
            <a:off x="5184175" y="3652700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Conv3-64</a:t>
            </a:r>
            <a:endParaRPr sz="1200"/>
          </a:p>
        </p:txBody>
      </p:sp>
      <p:sp>
        <p:nvSpPr>
          <p:cNvPr id="497" name="Google Shape;497;p33"/>
          <p:cNvSpPr/>
          <p:nvPr/>
        </p:nvSpPr>
        <p:spPr>
          <a:xfrm rot="5400000">
            <a:off x="5533750" y="3652699"/>
            <a:ext cx="9408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Max-Pool</a:t>
            </a:r>
            <a:endParaRPr sz="1200"/>
          </a:p>
        </p:txBody>
      </p:sp>
      <p:cxnSp>
        <p:nvCxnSpPr>
          <p:cNvPr id="498" name="Google Shape;498;p33"/>
          <p:cNvCxnSpPr>
            <a:stCxn id="488" idx="0"/>
            <a:endCxn id="490" idx="2"/>
          </p:cNvCxnSpPr>
          <p:nvPr/>
        </p:nvCxnSpPr>
        <p:spPr>
          <a:xfrm>
            <a:off x="3694675" y="3784100"/>
            <a:ext cx="74400" cy="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9" name="Google Shape;499;p33"/>
          <p:cNvCxnSpPr>
            <a:stCxn id="490" idx="0"/>
            <a:endCxn id="490" idx="0"/>
          </p:cNvCxnSpPr>
          <p:nvPr/>
        </p:nvCxnSpPr>
        <p:spPr>
          <a:xfrm>
            <a:off x="4044250" y="3787249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0" name="Google Shape;500;p33"/>
          <p:cNvCxnSpPr>
            <a:stCxn id="489" idx="0"/>
            <a:endCxn id="492" idx="2"/>
          </p:cNvCxnSpPr>
          <p:nvPr/>
        </p:nvCxnSpPr>
        <p:spPr>
          <a:xfrm>
            <a:off x="4393800" y="3787249"/>
            <a:ext cx="74400" cy="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1" name="Google Shape;501;p33"/>
          <p:cNvCxnSpPr>
            <a:stCxn id="490" idx="0"/>
            <a:endCxn id="490" idx="0"/>
          </p:cNvCxnSpPr>
          <p:nvPr/>
        </p:nvCxnSpPr>
        <p:spPr>
          <a:xfrm>
            <a:off x="4044250" y="3787249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2" name="Google Shape;502;p33"/>
          <p:cNvCxnSpPr>
            <a:stCxn id="490" idx="0"/>
            <a:endCxn id="490" idx="0"/>
          </p:cNvCxnSpPr>
          <p:nvPr/>
        </p:nvCxnSpPr>
        <p:spPr>
          <a:xfrm>
            <a:off x="4044250" y="3787249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3" name="Google Shape;503;p33"/>
          <p:cNvCxnSpPr>
            <a:stCxn id="489" idx="2"/>
            <a:endCxn id="490" idx="0"/>
          </p:cNvCxnSpPr>
          <p:nvPr/>
        </p:nvCxnSpPr>
        <p:spPr>
          <a:xfrm rot="10800000">
            <a:off x="4044300" y="3787249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4" name="Google Shape;504;p33"/>
          <p:cNvCxnSpPr>
            <a:stCxn id="492" idx="0"/>
            <a:endCxn id="491" idx="2"/>
          </p:cNvCxnSpPr>
          <p:nvPr/>
        </p:nvCxnSpPr>
        <p:spPr>
          <a:xfrm>
            <a:off x="4743400" y="3790249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33"/>
          <p:cNvCxnSpPr>
            <a:stCxn id="491" idx="0"/>
            <a:endCxn id="495" idx="2"/>
          </p:cNvCxnSpPr>
          <p:nvPr/>
        </p:nvCxnSpPr>
        <p:spPr>
          <a:xfrm>
            <a:off x="5092975" y="3790249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6" name="Google Shape;506;p33"/>
          <p:cNvCxnSpPr>
            <a:stCxn id="495" idx="0"/>
            <a:endCxn id="496" idx="2"/>
          </p:cNvCxnSpPr>
          <p:nvPr/>
        </p:nvCxnSpPr>
        <p:spPr>
          <a:xfrm>
            <a:off x="5442550" y="3790249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7" name="Google Shape;507;p33"/>
          <p:cNvCxnSpPr>
            <a:stCxn id="496" idx="0"/>
            <a:endCxn id="497" idx="2"/>
          </p:cNvCxnSpPr>
          <p:nvPr/>
        </p:nvCxnSpPr>
        <p:spPr>
          <a:xfrm>
            <a:off x="5792125" y="3790250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8" name="Google Shape;508;p33"/>
          <p:cNvCxnSpPr>
            <a:stCxn id="497" idx="0"/>
            <a:endCxn id="493" idx="2"/>
          </p:cNvCxnSpPr>
          <p:nvPr/>
        </p:nvCxnSpPr>
        <p:spPr>
          <a:xfrm>
            <a:off x="6141700" y="3790249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9" name="Google Shape;509;p33"/>
          <p:cNvCxnSpPr>
            <a:stCxn id="493" idx="0"/>
            <a:endCxn id="494" idx="2"/>
          </p:cNvCxnSpPr>
          <p:nvPr/>
        </p:nvCxnSpPr>
        <p:spPr>
          <a:xfrm>
            <a:off x="6491275" y="3790249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0" name="Google Shape;510;p33"/>
          <p:cNvSpPr/>
          <p:nvPr/>
        </p:nvSpPr>
        <p:spPr>
          <a:xfrm rot="5400000">
            <a:off x="71446" y="1394700"/>
            <a:ext cx="773100" cy="27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Input</a:t>
            </a:r>
            <a:endParaRPr sz="1100"/>
          </a:p>
        </p:txBody>
      </p:sp>
      <p:sp>
        <p:nvSpPr>
          <p:cNvPr id="511" name="Google Shape;511;p33"/>
          <p:cNvSpPr/>
          <p:nvPr/>
        </p:nvSpPr>
        <p:spPr>
          <a:xfrm rot="5400000">
            <a:off x="421019" y="1394700"/>
            <a:ext cx="7731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Conv</a:t>
            </a:r>
            <a:endParaRPr sz="1100"/>
          </a:p>
        </p:txBody>
      </p:sp>
      <p:sp>
        <p:nvSpPr>
          <p:cNvPr id="512" name="Google Shape;512;p33"/>
          <p:cNvSpPr/>
          <p:nvPr/>
        </p:nvSpPr>
        <p:spPr>
          <a:xfrm rot="5400000">
            <a:off x="1120165" y="1394700"/>
            <a:ext cx="7731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Conv</a:t>
            </a:r>
            <a:endParaRPr sz="1100"/>
          </a:p>
        </p:txBody>
      </p:sp>
      <p:sp>
        <p:nvSpPr>
          <p:cNvPr id="513" name="Google Shape;513;p33"/>
          <p:cNvSpPr/>
          <p:nvPr/>
        </p:nvSpPr>
        <p:spPr>
          <a:xfrm rot="5400000">
            <a:off x="770593" y="1394700"/>
            <a:ext cx="7731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Max-Pool</a:t>
            </a:r>
            <a:endParaRPr sz="1100"/>
          </a:p>
        </p:txBody>
      </p:sp>
      <p:sp>
        <p:nvSpPr>
          <p:cNvPr id="514" name="Google Shape;514;p33"/>
          <p:cNvSpPr/>
          <p:nvPr/>
        </p:nvSpPr>
        <p:spPr>
          <a:xfrm rot="5400000">
            <a:off x="1469750" y="1394700"/>
            <a:ext cx="7731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Max-Pool</a:t>
            </a:r>
            <a:endParaRPr sz="1100"/>
          </a:p>
        </p:txBody>
      </p:sp>
      <p:sp>
        <p:nvSpPr>
          <p:cNvPr id="515" name="Google Shape;515;p33"/>
          <p:cNvSpPr/>
          <p:nvPr/>
        </p:nvSpPr>
        <p:spPr>
          <a:xfrm rot="5400000">
            <a:off x="1828527" y="1394700"/>
            <a:ext cx="7731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FC</a:t>
            </a:r>
            <a:endParaRPr sz="1100"/>
          </a:p>
        </p:txBody>
      </p:sp>
      <p:sp>
        <p:nvSpPr>
          <p:cNvPr id="516" name="Google Shape;516;p33"/>
          <p:cNvSpPr txBox="1"/>
          <p:nvPr/>
        </p:nvSpPr>
        <p:spPr>
          <a:xfrm rot="1478449">
            <a:off x="239375" y="822455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Layer1</a:t>
            </a:r>
            <a:endParaRPr sz="1000"/>
          </a:p>
        </p:txBody>
      </p:sp>
      <p:sp>
        <p:nvSpPr>
          <p:cNvPr id="517" name="Google Shape;517;p33"/>
          <p:cNvSpPr/>
          <p:nvPr/>
        </p:nvSpPr>
        <p:spPr>
          <a:xfrm rot="5400000">
            <a:off x="2557421" y="1394700"/>
            <a:ext cx="7731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Softmax</a:t>
            </a:r>
            <a:endParaRPr sz="1100"/>
          </a:p>
        </p:txBody>
      </p:sp>
      <p:sp>
        <p:nvSpPr>
          <p:cNvPr id="518" name="Google Shape;518;p33"/>
          <p:cNvSpPr/>
          <p:nvPr/>
        </p:nvSpPr>
        <p:spPr>
          <a:xfrm rot="5400000">
            <a:off x="2192971" y="1394700"/>
            <a:ext cx="7731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FC</a:t>
            </a:r>
            <a:endParaRPr sz="1100"/>
          </a:p>
        </p:txBody>
      </p:sp>
      <p:cxnSp>
        <p:nvCxnSpPr>
          <p:cNvPr id="519" name="Google Shape;519;p33"/>
          <p:cNvCxnSpPr>
            <a:stCxn id="510" idx="0"/>
            <a:endCxn id="511" idx="2"/>
          </p:cNvCxnSpPr>
          <p:nvPr/>
        </p:nvCxnSpPr>
        <p:spPr>
          <a:xfrm>
            <a:off x="595546" y="1532250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0" name="Google Shape;520;p33"/>
          <p:cNvCxnSpPr>
            <a:stCxn id="511" idx="0"/>
            <a:endCxn id="513" idx="2"/>
          </p:cNvCxnSpPr>
          <p:nvPr/>
        </p:nvCxnSpPr>
        <p:spPr>
          <a:xfrm>
            <a:off x="945119" y="1532250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1" name="Google Shape;521;p33"/>
          <p:cNvCxnSpPr>
            <a:stCxn id="513" idx="0"/>
            <a:endCxn id="513" idx="0"/>
          </p:cNvCxnSpPr>
          <p:nvPr/>
        </p:nvCxnSpPr>
        <p:spPr>
          <a:xfrm>
            <a:off x="1294693" y="15322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2" name="Google Shape;522;p33"/>
          <p:cNvCxnSpPr>
            <a:stCxn id="512" idx="0"/>
            <a:endCxn id="514" idx="2"/>
          </p:cNvCxnSpPr>
          <p:nvPr/>
        </p:nvCxnSpPr>
        <p:spPr>
          <a:xfrm>
            <a:off x="1644265" y="1532250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3" name="Google Shape;523;p33"/>
          <p:cNvCxnSpPr>
            <a:stCxn id="513" idx="0"/>
            <a:endCxn id="513" idx="0"/>
          </p:cNvCxnSpPr>
          <p:nvPr/>
        </p:nvCxnSpPr>
        <p:spPr>
          <a:xfrm>
            <a:off x="1294693" y="15322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4" name="Google Shape;524;p33"/>
          <p:cNvCxnSpPr>
            <a:stCxn id="513" idx="0"/>
            <a:endCxn id="513" idx="0"/>
          </p:cNvCxnSpPr>
          <p:nvPr/>
        </p:nvCxnSpPr>
        <p:spPr>
          <a:xfrm>
            <a:off x="1294693" y="15322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5" name="Google Shape;525;p33"/>
          <p:cNvCxnSpPr>
            <a:stCxn id="512" idx="2"/>
            <a:endCxn id="513" idx="0"/>
          </p:cNvCxnSpPr>
          <p:nvPr/>
        </p:nvCxnSpPr>
        <p:spPr>
          <a:xfrm rot="10800000">
            <a:off x="1294765" y="1532250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6" name="Google Shape;526;p33"/>
          <p:cNvCxnSpPr>
            <a:stCxn id="514" idx="0"/>
            <a:endCxn id="527" idx="2"/>
          </p:cNvCxnSpPr>
          <p:nvPr/>
        </p:nvCxnSpPr>
        <p:spPr>
          <a:xfrm>
            <a:off x="1993850" y="1532250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8" name="Google Shape;528;p33"/>
          <p:cNvCxnSpPr>
            <a:stCxn id="515" idx="0"/>
            <a:endCxn id="518" idx="2"/>
          </p:cNvCxnSpPr>
          <p:nvPr/>
        </p:nvCxnSpPr>
        <p:spPr>
          <a:xfrm>
            <a:off x="2352627" y="1532250"/>
            <a:ext cx="8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9" name="Google Shape;529;p33"/>
          <p:cNvCxnSpPr>
            <a:stCxn id="518" idx="0"/>
            <a:endCxn id="517" idx="2"/>
          </p:cNvCxnSpPr>
          <p:nvPr/>
        </p:nvCxnSpPr>
        <p:spPr>
          <a:xfrm>
            <a:off x="2717071" y="1532250"/>
            <a:ext cx="8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0" name="Google Shape;530;p33"/>
          <p:cNvSpPr txBox="1"/>
          <p:nvPr/>
        </p:nvSpPr>
        <p:spPr>
          <a:xfrm rot="1478449">
            <a:off x="925175" y="822455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Layer2</a:t>
            </a:r>
            <a:endParaRPr sz="1000"/>
          </a:p>
        </p:txBody>
      </p:sp>
      <p:sp>
        <p:nvSpPr>
          <p:cNvPr id="531" name="Google Shape;531;p33"/>
          <p:cNvSpPr txBox="1"/>
          <p:nvPr/>
        </p:nvSpPr>
        <p:spPr>
          <a:xfrm rot="1478449">
            <a:off x="1687175" y="822455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Layer3</a:t>
            </a:r>
            <a:endParaRPr sz="1000"/>
          </a:p>
        </p:txBody>
      </p:sp>
      <p:sp>
        <p:nvSpPr>
          <p:cNvPr id="532" name="Google Shape;532;p33"/>
          <p:cNvSpPr txBox="1"/>
          <p:nvPr/>
        </p:nvSpPr>
        <p:spPr>
          <a:xfrm rot="1478449">
            <a:off x="2026357" y="822455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Layer4</a:t>
            </a:r>
            <a:endParaRPr sz="1000"/>
          </a:p>
        </p:txBody>
      </p:sp>
      <p:sp>
        <p:nvSpPr>
          <p:cNvPr id="533" name="Google Shape;533;p33"/>
          <p:cNvSpPr txBox="1"/>
          <p:nvPr/>
        </p:nvSpPr>
        <p:spPr>
          <a:xfrm rot="1478449">
            <a:off x="3050475" y="3022697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Stack1</a:t>
            </a:r>
            <a:endParaRPr sz="1000"/>
          </a:p>
        </p:txBody>
      </p:sp>
      <p:sp>
        <p:nvSpPr>
          <p:cNvPr id="534" name="Google Shape;534;p33"/>
          <p:cNvSpPr txBox="1"/>
          <p:nvPr/>
        </p:nvSpPr>
        <p:spPr>
          <a:xfrm rot="1478449">
            <a:off x="4782775" y="3023253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Stack2</a:t>
            </a:r>
            <a:endParaRPr sz="1000"/>
          </a:p>
        </p:txBody>
      </p:sp>
      <p:sp>
        <p:nvSpPr>
          <p:cNvPr id="535" name="Google Shape;535;p33"/>
          <p:cNvSpPr txBox="1"/>
          <p:nvPr/>
        </p:nvSpPr>
        <p:spPr>
          <a:xfrm rot="1478449">
            <a:off x="5822069" y="3022692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Stack3</a:t>
            </a:r>
            <a:endParaRPr sz="1000"/>
          </a:p>
        </p:txBody>
      </p:sp>
      <p:pic>
        <p:nvPicPr>
          <p:cNvPr id="536" name="Google Shape;536;p3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37772" y="3319847"/>
            <a:ext cx="1020091" cy="9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33"/>
          <p:cNvSpPr/>
          <p:nvPr/>
        </p:nvSpPr>
        <p:spPr>
          <a:xfrm rot="5400000">
            <a:off x="3657700" y="1254724"/>
            <a:ext cx="928500" cy="27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Input</a:t>
            </a:r>
            <a:endParaRPr sz="1200"/>
          </a:p>
        </p:txBody>
      </p:sp>
      <p:sp>
        <p:nvSpPr>
          <p:cNvPr id="538" name="Google Shape;538;p33"/>
          <p:cNvSpPr/>
          <p:nvPr/>
        </p:nvSpPr>
        <p:spPr>
          <a:xfrm rot="5400000">
            <a:off x="4007275" y="1254725"/>
            <a:ext cx="9285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Conv3-32</a:t>
            </a:r>
            <a:endParaRPr sz="1200"/>
          </a:p>
        </p:txBody>
      </p:sp>
      <p:sp>
        <p:nvSpPr>
          <p:cNvPr id="539" name="Google Shape;539;p33"/>
          <p:cNvSpPr/>
          <p:nvPr/>
        </p:nvSpPr>
        <p:spPr>
          <a:xfrm rot="5400000">
            <a:off x="4703250" y="1257874"/>
            <a:ext cx="934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Conv3-32</a:t>
            </a:r>
            <a:endParaRPr sz="1200"/>
          </a:p>
        </p:txBody>
      </p:sp>
      <p:sp>
        <p:nvSpPr>
          <p:cNvPr id="540" name="Google Shape;540;p33"/>
          <p:cNvSpPr/>
          <p:nvPr/>
        </p:nvSpPr>
        <p:spPr>
          <a:xfrm rot="5400000">
            <a:off x="4353700" y="1257874"/>
            <a:ext cx="934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Conv3-32</a:t>
            </a:r>
            <a:endParaRPr sz="1200"/>
          </a:p>
        </p:txBody>
      </p:sp>
      <p:sp>
        <p:nvSpPr>
          <p:cNvPr id="541" name="Google Shape;541;p33"/>
          <p:cNvSpPr/>
          <p:nvPr/>
        </p:nvSpPr>
        <p:spPr>
          <a:xfrm rot="5400000">
            <a:off x="5399425" y="1260874"/>
            <a:ext cx="9408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Max-Pool</a:t>
            </a:r>
            <a:endParaRPr sz="1200"/>
          </a:p>
        </p:txBody>
      </p:sp>
      <p:sp>
        <p:nvSpPr>
          <p:cNvPr id="542" name="Google Shape;542;p33"/>
          <p:cNvSpPr/>
          <p:nvPr/>
        </p:nvSpPr>
        <p:spPr>
          <a:xfrm rot="5400000">
            <a:off x="5049850" y="1260874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Conv3-32</a:t>
            </a:r>
            <a:endParaRPr sz="1200"/>
          </a:p>
        </p:txBody>
      </p:sp>
      <p:sp>
        <p:nvSpPr>
          <p:cNvPr id="543" name="Google Shape;543;p33"/>
          <p:cNvSpPr/>
          <p:nvPr/>
        </p:nvSpPr>
        <p:spPr>
          <a:xfrm rot="5400000">
            <a:off x="6797725" y="1260874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Conv3-128</a:t>
            </a:r>
            <a:endParaRPr sz="1200"/>
          </a:p>
        </p:txBody>
      </p:sp>
      <p:sp>
        <p:nvSpPr>
          <p:cNvPr id="544" name="Google Shape;544;p33"/>
          <p:cNvSpPr/>
          <p:nvPr/>
        </p:nvSpPr>
        <p:spPr>
          <a:xfrm rot="5400000">
            <a:off x="5749000" y="1260874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Conv3-64</a:t>
            </a:r>
            <a:endParaRPr sz="1200"/>
          </a:p>
        </p:txBody>
      </p:sp>
      <p:sp>
        <p:nvSpPr>
          <p:cNvPr id="545" name="Google Shape;545;p33"/>
          <p:cNvSpPr/>
          <p:nvPr/>
        </p:nvSpPr>
        <p:spPr>
          <a:xfrm rot="5400000">
            <a:off x="6098575" y="1260875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Conv3-64</a:t>
            </a:r>
            <a:endParaRPr sz="1200"/>
          </a:p>
        </p:txBody>
      </p:sp>
      <p:sp>
        <p:nvSpPr>
          <p:cNvPr id="546" name="Google Shape;546;p33"/>
          <p:cNvSpPr/>
          <p:nvPr/>
        </p:nvSpPr>
        <p:spPr>
          <a:xfrm rot="5400000">
            <a:off x="6448150" y="1260874"/>
            <a:ext cx="9408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Max-Pool</a:t>
            </a:r>
            <a:endParaRPr sz="1200"/>
          </a:p>
        </p:txBody>
      </p:sp>
      <p:cxnSp>
        <p:nvCxnSpPr>
          <p:cNvPr id="547" name="Google Shape;547;p33"/>
          <p:cNvCxnSpPr>
            <a:stCxn id="537" idx="0"/>
            <a:endCxn id="538" idx="2"/>
          </p:cNvCxnSpPr>
          <p:nvPr/>
        </p:nvCxnSpPr>
        <p:spPr>
          <a:xfrm>
            <a:off x="4259500" y="1392274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8" name="Google Shape;548;p33"/>
          <p:cNvCxnSpPr>
            <a:stCxn id="538" idx="0"/>
            <a:endCxn id="540" idx="2"/>
          </p:cNvCxnSpPr>
          <p:nvPr/>
        </p:nvCxnSpPr>
        <p:spPr>
          <a:xfrm>
            <a:off x="4609075" y="1392275"/>
            <a:ext cx="74400" cy="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9" name="Google Shape;549;p33"/>
          <p:cNvCxnSpPr>
            <a:stCxn id="540" idx="0"/>
            <a:endCxn id="540" idx="0"/>
          </p:cNvCxnSpPr>
          <p:nvPr/>
        </p:nvCxnSpPr>
        <p:spPr>
          <a:xfrm>
            <a:off x="4958650" y="1395424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0" name="Google Shape;550;p33"/>
          <p:cNvCxnSpPr>
            <a:stCxn id="539" idx="0"/>
            <a:endCxn id="542" idx="2"/>
          </p:cNvCxnSpPr>
          <p:nvPr/>
        </p:nvCxnSpPr>
        <p:spPr>
          <a:xfrm>
            <a:off x="5308200" y="1395424"/>
            <a:ext cx="74400" cy="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" name="Google Shape;551;p33"/>
          <p:cNvCxnSpPr>
            <a:stCxn id="540" idx="0"/>
            <a:endCxn id="540" idx="0"/>
          </p:cNvCxnSpPr>
          <p:nvPr/>
        </p:nvCxnSpPr>
        <p:spPr>
          <a:xfrm>
            <a:off x="4958650" y="1395424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33"/>
          <p:cNvCxnSpPr>
            <a:stCxn id="540" idx="0"/>
            <a:endCxn id="540" idx="0"/>
          </p:cNvCxnSpPr>
          <p:nvPr/>
        </p:nvCxnSpPr>
        <p:spPr>
          <a:xfrm>
            <a:off x="4958650" y="1395424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33"/>
          <p:cNvCxnSpPr>
            <a:stCxn id="539" idx="2"/>
            <a:endCxn id="540" idx="0"/>
          </p:cNvCxnSpPr>
          <p:nvPr/>
        </p:nvCxnSpPr>
        <p:spPr>
          <a:xfrm rot="10800000">
            <a:off x="4958700" y="1395424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33"/>
          <p:cNvCxnSpPr>
            <a:stCxn id="542" idx="0"/>
            <a:endCxn id="541" idx="2"/>
          </p:cNvCxnSpPr>
          <p:nvPr/>
        </p:nvCxnSpPr>
        <p:spPr>
          <a:xfrm>
            <a:off x="5657800" y="1398424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5" name="Google Shape;555;p33"/>
          <p:cNvCxnSpPr>
            <a:stCxn id="541" idx="0"/>
            <a:endCxn id="544" idx="2"/>
          </p:cNvCxnSpPr>
          <p:nvPr/>
        </p:nvCxnSpPr>
        <p:spPr>
          <a:xfrm>
            <a:off x="6007375" y="1398424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6" name="Google Shape;556;p33"/>
          <p:cNvCxnSpPr>
            <a:stCxn id="544" idx="0"/>
            <a:endCxn id="545" idx="2"/>
          </p:cNvCxnSpPr>
          <p:nvPr/>
        </p:nvCxnSpPr>
        <p:spPr>
          <a:xfrm>
            <a:off x="6356950" y="1398424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7" name="Google Shape;557;p33"/>
          <p:cNvCxnSpPr>
            <a:stCxn id="545" idx="0"/>
            <a:endCxn id="546" idx="2"/>
          </p:cNvCxnSpPr>
          <p:nvPr/>
        </p:nvCxnSpPr>
        <p:spPr>
          <a:xfrm>
            <a:off x="6706525" y="1398425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8" name="Google Shape;558;p33"/>
          <p:cNvCxnSpPr>
            <a:stCxn id="546" idx="0"/>
            <a:endCxn id="543" idx="2"/>
          </p:cNvCxnSpPr>
          <p:nvPr/>
        </p:nvCxnSpPr>
        <p:spPr>
          <a:xfrm>
            <a:off x="7056100" y="1398424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9" name="Google Shape;559;p33"/>
          <p:cNvCxnSpPr>
            <a:stCxn id="543" idx="0"/>
            <a:endCxn id="560" idx="2"/>
          </p:cNvCxnSpPr>
          <p:nvPr/>
        </p:nvCxnSpPr>
        <p:spPr>
          <a:xfrm>
            <a:off x="7405675" y="1398424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1" name="Google Shape;561;p33"/>
          <p:cNvSpPr txBox="1"/>
          <p:nvPr/>
        </p:nvSpPr>
        <p:spPr>
          <a:xfrm rot="1478449">
            <a:off x="3944575" y="603922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Layer1</a:t>
            </a:r>
            <a:endParaRPr sz="1000"/>
          </a:p>
        </p:txBody>
      </p:sp>
      <p:sp>
        <p:nvSpPr>
          <p:cNvPr id="562" name="Google Shape;562;p33"/>
          <p:cNvSpPr txBox="1"/>
          <p:nvPr/>
        </p:nvSpPr>
        <p:spPr>
          <a:xfrm rot="1478449">
            <a:off x="5697175" y="631428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Layer2</a:t>
            </a:r>
            <a:endParaRPr sz="1000"/>
          </a:p>
        </p:txBody>
      </p:sp>
      <p:sp>
        <p:nvSpPr>
          <p:cNvPr id="563" name="Google Shape;563;p33"/>
          <p:cNvSpPr txBox="1"/>
          <p:nvPr/>
        </p:nvSpPr>
        <p:spPr>
          <a:xfrm rot="1478449">
            <a:off x="6736469" y="630867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Layer3</a:t>
            </a:r>
            <a:endParaRPr sz="1000"/>
          </a:p>
        </p:txBody>
      </p:sp>
      <p:cxnSp>
        <p:nvCxnSpPr>
          <p:cNvPr id="564" name="Google Shape;564;p33"/>
          <p:cNvCxnSpPr>
            <a:endCxn id="488" idx="2"/>
          </p:cNvCxnSpPr>
          <p:nvPr/>
        </p:nvCxnSpPr>
        <p:spPr>
          <a:xfrm rot="10800000" flipH="1">
            <a:off x="2757775" y="3784100"/>
            <a:ext cx="661800" cy="6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5" name="Google Shape;565;p33"/>
          <p:cNvSpPr/>
          <p:nvPr/>
        </p:nvSpPr>
        <p:spPr>
          <a:xfrm>
            <a:off x="8018950" y="3587950"/>
            <a:ext cx="803100" cy="52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Vector</a:t>
            </a:r>
          </a:p>
        </p:txBody>
      </p:sp>
      <p:sp>
        <p:nvSpPr>
          <p:cNvPr id="566" name="Google Shape;566;p33"/>
          <p:cNvSpPr/>
          <p:nvPr/>
        </p:nvSpPr>
        <p:spPr>
          <a:xfrm rot="5400000">
            <a:off x="6582475" y="3652699"/>
            <a:ext cx="9408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FC-512</a:t>
            </a:r>
            <a:endParaRPr sz="1200"/>
          </a:p>
        </p:txBody>
      </p:sp>
      <p:cxnSp>
        <p:nvCxnSpPr>
          <p:cNvPr id="567" name="Google Shape;567;p33"/>
          <p:cNvCxnSpPr/>
          <p:nvPr/>
        </p:nvCxnSpPr>
        <p:spPr>
          <a:xfrm>
            <a:off x="6840888" y="3784099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8" name="Google Shape;568;p33"/>
          <p:cNvSpPr/>
          <p:nvPr/>
        </p:nvSpPr>
        <p:spPr>
          <a:xfrm rot="5400000">
            <a:off x="6932050" y="3646549"/>
            <a:ext cx="9408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Output</a:t>
            </a:r>
            <a:endParaRPr sz="1200"/>
          </a:p>
        </p:txBody>
      </p:sp>
      <p:cxnSp>
        <p:nvCxnSpPr>
          <p:cNvPr id="569" name="Google Shape;569;p33"/>
          <p:cNvCxnSpPr/>
          <p:nvPr/>
        </p:nvCxnSpPr>
        <p:spPr>
          <a:xfrm>
            <a:off x="7190413" y="3784099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0" name="Google Shape;570;p33"/>
          <p:cNvSpPr/>
          <p:nvPr/>
        </p:nvSpPr>
        <p:spPr>
          <a:xfrm rot="5400000">
            <a:off x="7147300" y="1260874"/>
            <a:ext cx="9408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Max-Pool</a:t>
            </a:r>
            <a:endParaRPr sz="1200"/>
          </a:p>
        </p:txBody>
      </p:sp>
      <p:sp>
        <p:nvSpPr>
          <p:cNvPr id="571" name="Google Shape;571;p33"/>
          <p:cNvSpPr/>
          <p:nvPr/>
        </p:nvSpPr>
        <p:spPr>
          <a:xfrm rot="5400000">
            <a:off x="7496875" y="1260874"/>
            <a:ext cx="9408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FC-512</a:t>
            </a:r>
            <a:endParaRPr sz="1200"/>
          </a:p>
        </p:txBody>
      </p:sp>
      <p:cxnSp>
        <p:nvCxnSpPr>
          <p:cNvPr id="572" name="Google Shape;572;p33"/>
          <p:cNvCxnSpPr/>
          <p:nvPr/>
        </p:nvCxnSpPr>
        <p:spPr>
          <a:xfrm>
            <a:off x="7755288" y="1392274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33"/>
          <p:cNvSpPr/>
          <p:nvPr/>
        </p:nvSpPr>
        <p:spPr>
          <a:xfrm rot="5400000">
            <a:off x="7846450" y="1254724"/>
            <a:ext cx="9408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Output</a:t>
            </a:r>
            <a:endParaRPr sz="1200"/>
          </a:p>
        </p:txBody>
      </p:sp>
      <p:cxnSp>
        <p:nvCxnSpPr>
          <p:cNvPr id="574" name="Google Shape;574;p33"/>
          <p:cNvCxnSpPr/>
          <p:nvPr/>
        </p:nvCxnSpPr>
        <p:spPr>
          <a:xfrm>
            <a:off x="8104813" y="1392274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5" name="Google Shape;575;p33"/>
          <p:cNvSpPr txBox="1"/>
          <p:nvPr/>
        </p:nvSpPr>
        <p:spPr>
          <a:xfrm rot="1478449">
            <a:off x="7449769" y="630867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576" name="Google Shape;576;p33"/>
          <p:cNvSpPr txBox="1"/>
          <p:nvPr/>
        </p:nvSpPr>
        <p:spPr>
          <a:xfrm>
            <a:off x="5324275" y="1980400"/>
            <a:ext cx="2489400" cy="3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ConvNet Configuration</a:t>
            </a:r>
          </a:p>
        </p:txBody>
      </p:sp>
      <p:sp>
        <p:nvSpPr>
          <p:cNvPr id="577" name="Google Shape;577;p33"/>
          <p:cNvSpPr txBox="1"/>
          <p:nvPr/>
        </p:nvSpPr>
        <p:spPr>
          <a:xfrm rot="1478449">
            <a:off x="6538469" y="3023242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Stack4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34"/>
          <p:cNvSpPr/>
          <p:nvPr/>
        </p:nvSpPr>
        <p:spPr>
          <a:xfrm rot="5400000">
            <a:off x="3076050" y="2641313"/>
            <a:ext cx="9285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Conv3-32</a:t>
            </a:r>
            <a:endParaRPr sz="1200"/>
          </a:p>
        </p:txBody>
      </p:sp>
      <p:sp>
        <p:nvSpPr>
          <p:cNvPr id="583" name="Google Shape;583;p34"/>
          <p:cNvSpPr/>
          <p:nvPr/>
        </p:nvSpPr>
        <p:spPr>
          <a:xfrm rot="5400000">
            <a:off x="3772025" y="2644462"/>
            <a:ext cx="934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Conv3-32</a:t>
            </a:r>
            <a:endParaRPr sz="1200"/>
          </a:p>
        </p:txBody>
      </p:sp>
      <p:sp>
        <p:nvSpPr>
          <p:cNvPr id="584" name="Google Shape;584;p34"/>
          <p:cNvSpPr/>
          <p:nvPr/>
        </p:nvSpPr>
        <p:spPr>
          <a:xfrm rot="5400000">
            <a:off x="3422475" y="2644462"/>
            <a:ext cx="934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Conv3-32</a:t>
            </a:r>
            <a:endParaRPr sz="1200"/>
          </a:p>
        </p:txBody>
      </p:sp>
      <p:sp>
        <p:nvSpPr>
          <p:cNvPr id="585" name="Google Shape;585;p34"/>
          <p:cNvSpPr/>
          <p:nvPr/>
        </p:nvSpPr>
        <p:spPr>
          <a:xfrm rot="5400000">
            <a:off x="4468200" y="2647462"/>
            <a:ext cx="9408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Max-Pool</a:t>
            </a:r>
            <a:endParaRPr sz="1200"/>
          </a:p>
        </p:txBody>
      </p:sp>
      <p:sp>
        <p:nvSpPr>
          <p:cNvPr id="586" name="Google Shape;586;p34"/>
          <p:cNvSpPr/>
          <p:nvPr/>
        </p:nvSpPr>
        <p:spPr>
          <a:xfrm rot="5400000">
            <a:off x="4118625" y="2647462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Conv3-32</a:t>
            </a:r>
            <a:endParaRPr sz="1200"/>
          </a:p>
        </p:txBody>
      </p:sp>
      <p:sp>
        <p:nvSpPr>
          <p:cNvPr id="587" name="Google Shape;587;p34"/>
          <p:cNvSpPr/>
          <p:nvPr/>
        </p:nvSpPr>
        <p:spPr>
          <a:xfrm rot="5400000">
            <a:off x="5866500" y="2647462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Conv3-128</a:t>
            </a:r>
            <a:endParaRPr sz="1200"/>
          </a:p>
        </p:txBody>
      </p:sp>
      <p:sp>
        <p:nvSpPr>
          <p:cNvPr id="588" name="Google Shape;588;p34"/>
          <p:cNvSpPr/>
          <p:nvPr/>
        </p:nvSpPr>
        <p:spPr>
          <a:xfrm rot="5400000">
            <a:off x="6216075" y="2647462"/>
            <a:ext cx="9408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Max-Pool</a:t>
            </a:r>
            <a:endParaRPr sz="1200"/>
          </a:p>
        </p:txBody>
      </p:sp>
      <p:sp>
        <p:nvSpPr>
          <p:cNvPr id="589" name="Google Shape;589;p34"/>
          <p:cNvSpPr/>
          <p:nvPr/>
        </p:nvSpPr>
        <p:spPr>
          <a:xfrm rot="5400000">
            <a:off x="4817775" y="2647462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Conv3-64</a:t>
            </a:r>
            <a:endParaRPr sz="1200"/>
          </a:p>
        </p:txBody>
      </p:sp>
      <p:sp>
        <p:nvSpPr>
          <p:cNvPr id="590" name="Google Shape;590;p34"/>
          <p:cNvSpPr/>
          <p:nvPr/>
        </p:nvSpPr>
        <p:spPr>
          <a:xfrm rot="5400000">
            <a:off x="5167350" y="2647463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Conv3-64</a:t>
            </a:r>
            <a:endParaRPr sz="1200"/>
          </a:p>
        </p:txBody>
      </p:sp>
      <p:sp>
        <p:nvSpPr>
          <p:cNvPr id="591" name="Google Shape;591;p34"/>
          <p:cNvSpPr/>
          <p:nvPr/>
        </p:nvSpPr>
        <p:spPr>
          <a:xfrm rot="5400000">
            <a:off x="5516925" y="2647462"/>
            <a:ext cx="9408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Max-Pool</a:t>
            </a:r>
            <a:endParaRPr sz="1200"/>
          </a:p>
        </p:txBody>
      </p:sp>
      <p:cxnSp>
        <p:nvCxnSpPr>
          <p:cNvPr id="592" name="Google Shape;592;p34"/>
          <p:cNvCxnSpPr>
            <a:stCxn id="582" idx="0"/>
            <a:endCxn id="584" idx="2"/>
          </p:cNvCxnSpPr>
          <p:nvPr/>
        </p:nvCxnSpPr>
        <p:spPr>
          <a:xfrm>
            <a:off x="3677850" y="2778863"/>
            <a:ext cx="74400" cy="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34"/>
          <p:cNvCxnSpPr>
            <a:stCxn id="584" idx="0"/>
            <a:endCxn id="584" idx="0"/>
          </p:cNvCxnSpPr>
          <p:nvPr/>
        </p:nvCxnSpPr>
        <p:spPr>
          <a:xfrm>
            <a:off x="4027425" y="2782012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4" name="Google Shape;594;p34"/>
          <p:cNvCxnSpPr>
            <a:stCxn id="583" idx="0"/>
            <a:endCxn id="586" idx="2"/>
          </p:cNvCxnSpPr>
          <p:nvPr/>
        </p:nvCxnSpPr>
        <p:spPr>
          <a:xfrm>
            <a:off x="4376975" y="2782012"/>
            <a:ext cx="74400" cy="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5" name="Google Shape;595;p34"/>
          <p:cNvCxnSpPr>
            <a:stCxn id="584" idx="0"/>
            <a:endCxn id="584" idx="0"/>
          </p:cNvCxnSpPr>
          <p:nvPr/>
        </p:nvCxnSpPr>
        <p:spPr>
          <a:xfrm>
            <a:off x="4027425" y="2782012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6" name="Google Shape;596;p34"/>
          <p:cNvCxnSpPr>
            <a:stCxn id="584" idx="0"/>
            <a:endCxn id="584" idx="0"/>
          </p:cNvCxnSpPr>
          <p:nvPr/>
        </p:nvCxnSpPr>
        <p:spPr>
          <a:xfrm>
            <a:off x="4027425" y="2782012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7" name="Google Shape;597;p34"/>
          <p:cNvCxnSpPr>
            <a:stCxn id="583" idx="2"/>
            <a:endCxn id="584" idx="0"/>
          </p:cNvCxnSpPr>
          <p:nvPr/>
        </p:nvCxnSpPr>
        <p:spPr>
          <a:xfrm rot="10800000">
            <a:off x="4027475" y="2782012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8" name="Google Shape;598;p34"/>
          <p:cNvCxnSpPr>
            <a:stCxn id="586" idx="0"/>
            <a:endCxn id="585" idx="2"/>
          </p:cNvCxnSpPr>
          <p:nvPr/>
        </p:nvCxnSpPr>
        <p:spPr>
          <a:xfrm>
            <a:off x="4726575" y="2785012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9" name="Google Shape;599;p34"/>
          <p:cNvCxnSpPr>
            <a:stCxn id="585" idx="0"/>
            <a:endCxn id="589" idx="2"/>
          </p:cNvCxnSpPr>
          <p:nvPr/>
        </p:nvCxnSpPr>
        <p:spPr>
          <a:xfrm>
            <a:off x="5076150" y="2785012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0" name="Google Shape;600;p34"/>
          <p:cNvCxnSpPr>
            <a:stCxn id="589" idx="0"/>
            <a:endCxn id="590" idx="2"/>
          </p:cNvCxnSpPr>
          <p:nvPr/>
        </p:nvCxnSpPr>
        <p:spPr>
          <a:xfrm>
            <a:off x="5425725" y="2785012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1" name="Google Shape;601;p34"/>
          <p:cNvCxnSpPr>
            <a:stCxn id="590" idx="0"/>
            <a:endCxn id="591" idx="2"/>
          </p:cNvCxnSpPr>
          <p:nvPr/>
        </p:nvCxnSpPr>
        <p:spPr>
          <a:xfrm>
            <a:off x="5775300" y="2785013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2" name="Google Shape;602;p34"/>
          <p:cNvCxnSpPr>
            <a:stCxn id="591" idx="0"/>
            <a:endCxn id="587" idx="2"/>
          </p:cNvCxnSpPr>
          <p:nvPr/>
        </p:nvCxnSpPr>
        <p:spPr>
          <a:xfrm>
            <a:off x="6124875" y="2785012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3" name="Google Shape;603;p34"/>
          <p:cNvCxnSpPr>
            <a:stCxn id="587" idx="0"/>
            <a:endCxn id="588" idx="2"/>
          </p:cNvCxnSpPr>
          <p:nvPr/>
        </p:nvCxnSpPr>
        <p:spPr>
          <a:xfrm>
            <a:off x="6474450" y="2785012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4" name="Google Shape;604;p34"/>
          <p:cNvSpPr txBox="1"/>
          <p:nvPr/>
        </p:nvSpPr>
        <p:spPr>
          <a:xfrm rot="1478449">
            <a:off x="3033650" y="2017460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Stack1</a:t>
            </a:r>
            <a:endParaRPr sz="1000"/>
          </a:p>
        </p:txBody>
      </p:sp>
      <p:sp>
        <p:nvSpPr>
          <p:cNvPr id="605" name="Google Shape;605;p34"/>
          <p:cNvSpPr txBox="1"/>
          <p:nvPr/>
        </p:nvSpPr>
        <p:spPr>
          <a:xfrm rot="1478449">
            <a:off x="4765950" y="2018015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Stack2</a:t>
            </a:r>
            <a:endParaRPr sz="1000"/>
          </a:p>
        </p:txBody>
      </p:sp>
      <p:sp>
        <p:nvSpPr>
          <p:cNvPr id="606" name="Google Shape;606;p34"/>
          <p:cNvSpPr txBox="1"/>
          <p:nvPr/>
        </p:nvSpPr>
        <p:spPr>
          <a:xfrm rot="1478449">
            <a:off x="5805244" y="2017455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Stack3</a:t>
            </a:r>
            <a:endParaRPr sz="1000"/>
          </a:p>
        </p:txBody>
      </p:sp>
      <p:pic>
        <p:nvPicPr>
          <p:cNvPr id="607" name="Google Shape;607;p3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20947" y="2314609"/>
            <a:ext cx="1020091" cy="94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8" name="Google Shape;608;p34"/>
          <p:cNvCxnSpPr>
            <a:endCxn id="582" idx="2"/>
          </p:cNvCxnSpPr>
          <p:nvPr/>
        </p:nvCxnSpPr>
        <p:spPr>
          <a:xfrm rot="10800000" flipH="1">
            <a:off x="2740950" y="2778863"/>
            <a:ext cx="661800" cy="6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9" name="Google Shape;609;p34"/>
          <p:cNvSpPr/>
          <p:nvPr/>
        </p:nvSpPr>
        <p:spPr>
          <a:xfrm rot="5400000">
            <a:off x="6565650" y="2647462"/>
            <a:ext cx="9408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FC-512</a:t>
            </a:r>
            <a:endParaRPr sz="1200"/>
          </a:p>
        </p:txBody>
      </p:sp>
      <p:cxnSp>
        <p:nvCxnSpPr>
          <p:cNvPr id="610" name="Google Shape;610;p34"/>
          <p:cNvCxnSpPr/>
          <p:nvPr/>
        </p:nvCxnSpPr>
        <p:spPr>
          <a:xfrm>
            <a:off x="6824063" y="2778862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1" name="Google Shape;611;p34"/>
          <p:cNvSpPr/>
          <p:nvPr/>
        </p:nvSpPr>
        <p:spPr>
          <a:xfrm rot="5400000">
            <a:off x="6915225" y="2641312"/>
            <a:ext cx="9408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Output</a:t>
            </a:r>
            <a:endParaRPr sz="1200"/>
          </a:p>
        </p:txBody>
      </p:sp>
      <p:cxnSp>
        <p:nvCxnSpPr>
          <p:cNvPr id="612" name="Google Shape;612;p34"/>
          <p:cNvCxnSpPr/>
          <p:nvPr/>
        </p:nvCxnSpPr>
        <p:spPr>
          <a:xfrm>
            <a:off x="7173588" y="2778862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34"/>
          <p:cNvSpPr txBox="1"/>
          <p:nvPr/>
        </p:nvSpPr>
        <p:spPr>
          <a:xfrm rot="1478449">
            <a:off x="6521644" y="2018005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Stack4</a:t>
            </a:r>
            <a:endParaRPr sz="1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p3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19900" y="305850"/>
            <a:ext cx="5077051" cy="20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382600" y="134050"/>
            <a:ext cx="2583125" cy="20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6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502250" y="2701375"/>
            <a:ext cx="2137025" cy="230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6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2742575" y="2725975"/>
            <a:ext cx="2290350" cy="217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6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5512850" y="2725975"/>
            <a:ext cx="2711208" cy="217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6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5404137" y="205813"/>
            <a:ext cx="2928625" cy="236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37"/>
          <p:cNvSpPr/>
          <p:nvPr/>
        </p:nvSpPr>
        <p:spPr>
          <a:xfrm>
            <a:off x="1036425" y="285710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637" name="Google Shape;637;p37"/>
          <p:cNvSpPr/>
          <p:nvPr/>
        </p:nvSpPr>
        <p:spPr>
          <a:xfrm>
            <a:off x="1619976" y="285710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638" name="Google Shape;638;p37"/>
          <p:cNvCxnSpPr>
            <a:stCxn id="636" idx="3"/>
            <a:endCxn id="637" idx="1"/>
          </p:cNvCxnSpPr>
          <p:nvPr/>
        </p:nvCxnSpPr>
        <p:spPr>
          <a:xfrm>
            <a:off x="1299225" y="3090058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9" name="Google Shape;639;p37"/>
          <p:cNvCxnSpPr>
            <a:stCxn id="637" idx="1"/>
            <a:endCxn id="636" idx="3"/>
          </p:cNvCxnSpPr>
          <p:nvPr/>
        </p:nvCxnSpPr>
        <p:spPr>
          <a:xfrm rot="10800000">
            <a:off x="1299276" y="3090058"/>
            <a:ext cx="32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0" name="Google Shape;640;p37"/>
          <p:cNvSpPr/>
          <p:nvPr/>
        </p:nvSpPr>
        <p:spPr>
          <a:xfrm>
            <a:off x="2236405" y="285710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641" name="Google Shape;641;p37"/>
          <p:cNvSpPr/>
          <p:nvPr/>
        </p:nvSpPr>
        <p:spPr>
          <a:xfrm>
            <a:off x="2819956" y="285710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642" name="Google Shape;642;p37"/>
          <p:cNvCxnSpPr>
            <a:stCxn id="640" idx="3"/>
            <a:endCxn id="641" idx="1"/>
          </p:cNvCxnSpPr>
          <p:nvPr/>
        </p:nvCxnSpPr>
        <p:spPr>
          <a:xfrm>
            <a:off x="2499205" y="3090058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3" name="Google Shape;643;p37"/>
          <p:cNvCxnSpPr>
            <a:stCxn id="641" idx="1"/>
            <a:endCxn id="640" idx="3"/>
          </p:cNvCxnSpPr>
          <p:nvPr/>
        </p:nvCxnSpPr>
        <p:spPr>
          <a:xfrm rot="10800000">
            <a:off x="2499256" y="3090058"/>
            <a:ext cx="32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4" name="Google Shape;644;p37"/>
          <p:cNvCxnSpPr/>
          <p:nvPr/>
        </p:nvCxnSpPr>
        <p:spPr>
          <a:xfrm>
            <a:off x="1899338" y="3090144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5" name="Google Shape;645;p37"/>
          <p:cNvCxnSpPr/>
          <p:nvPr/>
        </p:nvCxnSpPr>
        <p:spPr>
          <a:xfrm rot="10800000">
            <a:off x="1899266" y="3090144"/>
            <a:ext cx="32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6" name="Google Shape;646;p37"/>
          <p:cNvSpPr/>
          <p:nvPr/>
        </p:nvSpPr>
        <p:spPr>
          <a:xfrm>
            <a:off x="3403507" y="285710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647" name="Google Shape;647;p37"/>
          <p:cNvCxnSpPr>
            <a:endCxn id="646" idx="1"/>
          </p:cNvCxnSpPr>
          <p:nvPr/>
        </p:nvCxnSpPr>
        <p:spPr>
          <a:xfrm>
            <a:off x="3082807" y="3090058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8" name="Google Shape;648;p37"/>
          <p:cNvCxnSpPr>
            <a:stCxn id="646" idx="1"/>
          </p:cNvCxnSpPr>
          <p:nvPr/>
        </p:nvCxnSpPr>
        <p:spPr>
          <a:xfrm rot="10800000">
            <a:off x="3082807" y="3090058"/>
            <a:ext cx="32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9" name="Google Shape;649;p37"/>
          <p:cNvSpPr/>
          <p:nvPr/>
        </p:nvSpPr>
        <p:spPr>
          <a:xfrm>
            <a:off x="4019937" y="285710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650" name="Google Shape;650;p37"/>
          <p:cNvSpPr/>
          <p:nvPr/>
        </p:nvSpPr>
        <p:spPr>
          <a:xfrm>
            <a:off x="4603488" y="285710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651" name="Google Shape;651;p37"/>
          <p:cNvCxnSpPr>
            <a:stCxn id="649" idx="3"/>
            <a:endCxn id="650" idx="1"/>
          </p:cNvCxnSpPr>
          <p:nvPr/>
        </p:nvCxnSpPr>
        <p:spPr>
          <a:xfrm>
            <a:off x="4282737" y="3090058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2" name="Google Shape;652;p37"/>
          <p:cNvCxnSpPr>
            <a:stCxn id="650" idx="1"/>
            <a:endCxn id="649" idx="3"/>
          </p:cNvCxnSpPr>
          <p:nvPr/>
        </p:nvCxnSpPr>
        <p:spPr>
          <a:xfrm rot="10800000">
            <a:off x="4282788" y="3090058"/>
            <a:ext cx="32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3" name="Google Shape;653;p37"/>
          <p:cNvCxnSpPr/>
          <p:nvPr/>
        </p:nvCxnSpPr>
        <p:spPr>
          <a:xfrm>
            <a:off x="3682870" y="3090144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4" name="Google Shape;654;p37"/>
          <p:cNvCxnSpPr/>
          <p:nvPr/>
        </p:nvCxnSpPr>
        <p:spPr>
          <a:xfrm rot="10800000">
            <a:off x="3682797" y="3090144"/>
            <a:ext cx="32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5" name="Google Shape;655;p37"/>
          <p:cNvSpPr/>
          <p:nvPr/>
        </p:nvSpPr>
        <p:spPr>
          <a:xfrm>
            <a:off x="1036425" y="2072164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656" name="Google Shape;656;p37"/>
          <p:cNvSpPr/>
          <p:nvPr/>
        </p:nvSpPr>
        <p:spPr>
          <a:xfrm>
            <a:off x="1619976" y="2072164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657" name="Google Shape;657;p37"/>
          <p:cNvCxnSpPr>
            <a:stCxn id="655" idx="3"/>
            <a:endCxn id="656" idx="1"/>
          </p:cNvCxnSpPr>
          <p:nvPr/>
        </p:nvCxnSpPr>
        <p:spPr>
          <a:xfrm>
            <a:off x="1299225" y="2305114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58" name="Google Shape;658;p37"/>
          <p:cNvSpPr/>
          <p:nvPr/>
        </p:nvSpPr>
        <p:spPr>
          <a:xfrm>
            <a:off x="2236405" y="2072164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659" name="Google Shape;659;p37"/>
          <p:cNvSpPr/>
          <p:nvPr/>
        </p:nvSpPr>
        <p:spPr>
          <a:xfrm>
            <a:off x="2819956" y="2072164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660" name="Google Shape;660;p37"/>
          <p:cNvCxnSpPr>
            <a:stCxn id="658" idx="3"/>
            <a:endCxn id="659" idx="1"/>
          </p:cNvCxnSpPr>
          <p:nvPr/>
        </p:nvCxnSpPr>
        <p:spPr>
          <a:xfrm>
            <a:off x="2499205" y="2305114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1" name="Google Shape;661;p37"/>
          <p:cNvCxnSpPr>
            <a:stCxn id="659" idx="1"/>
            <a:endCxn id="658" idx="3"/>
          </p:cNvCxnSpPr>
          <p:nvPr/>
        </p:nvCxnSpPr>
        <p:spPr>
          <a:xfrm rot="10800000">
            <a:off x="2499256" y="2305114"/>
            <a:ext cx="32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2" name="Google Shape;662;p37"/>
          <p:cNvCxnSpPr/>
          <p:nvPr/>
        </p:nvCxnSpPr>
        <p:spPr>
          <a:xfrm>
            <a:off x="1899338" y="2305200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3" name="Google Shape;663;p37"/>
          <p:cNvCxnSpPr/>
          <p:nvPr/>
        </p:nvCxnSpPr>
        <p:spPr>
          <a:xfrm rot="10800000">
            <a:off x="1899266" y="2305200"/>
            <a:ext cx="32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4" name="Google Shape;664;p37"/>
          <p:cNvSpPr/>
          <p:nvPr/>
        </p:nvSpPr>
        <p:spPr>
          <a:xfrm>
            <a:off x="3403507" y="2072164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665" name="Google Shape;665;p37"/>
          <p:cNvCxnSpPr>
            <a:endCxn id="664" idx="1"/>
          </p:cNvCxnSpPr>
          <p:nvPr/>
        </p:nvCxnSpPr>
        <p:spPr>
          <a:xfrm>
            <a:off x="3082807" y="2305114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6" name="Google Shape;666;p37"/>
          <p:cNvCxnSpPr>
            <a:stCxn id="664" idx="1"/>
          </p:cNvCxnSpPr>
          <p:nvPr/>
        </p:nvCxnSpPr>
        <p:spPr>
          <a:xfrm rot="10800000">
            <a:off x="3082807" y="2305114"/>
            <a:ext cx="32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7" name="Google Shape;667;p37"/>
          <p:cNvSpPr/>
          <p:nvPr/>
        </p:nvSpPr>
        <p:spPr>
          <a:xfrm>
            <a:off x="4019937" y="2072164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668" name="Google Shape;668;p37"/>
          <p:cNvSpPr/>
          <p:nvPr/>
        </p:nvSpPr>
        <p:spPr>
          <a:xfrm>
            <a:off x="4603488" y="2072164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669" name="Google Shape;669;p37"/>
          <p:cNvCxnSpPr>
            <a:stCxn id="667" idx="3"/>
            <a:endCxn id="668" idx="1"/>
          </p:cNvCxnSpPr>
          <p:nvPr/>
        </p:nvCxnSpPr>
        <p:spPr>
          <a:xfrm>
            <a:off x="4282737" y="2305114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0" name="Google Shape;670;p37"/>
          <p:cNvCxnSpPr>
            <a:stCxn id="668" idx="1"/>
            <a:endCxn id="667" idx="3"/>
          </p:cNvCxnSpPr>
          <p:nvPr/>
        </p:nvCxnSpPr>
        <p:spPr>
          <a:xfrm rot="10800000">
            <a:off x="4282788" y="2305114"/>
            <a:ext cx="32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1" name="Google Shape;671;p37"/>
          <p:cNvCxnSpPr/>
          <p:nvPr/>
        </p:nvCxnSpPr>
        <p:spPr>
          <a:xfrm>
            <a:off x="3682870" y="2305200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2" name="Google Shape;672;p37"/>
          <p:cNvCxnSpPr/>
          <p:nvPr/>
        </p:nvCxnSpPr>
        <p:spPr>
          <a:xfrm rot="10800000">
            <a:off x="3682797" y="2305200"/>
            <a:ext cx="32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3" name="Google Shape;673;p37"/>
          <p:cNvCxnSpPr>
            <a:stCxn id="636" idx="0"/>
            <a:endCxn id="655" idx="2"/>
          </p:cNvCxnSpPr>
          <p:nvPr/>
        </p:nvCxnSpPr>
        <p:spPr>
          <a:xfrm rot="10800000">
            <a:off x="1167825" y="2538208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4" name="Google Shape;674;p37"/>
          <p:cNvCxnSpPr/>
          <p:nvPr/>
        </p:nvCxnSpPr>
        <p:spPr>
          <a:xfrm rot="10800000">
            <a:off x="1751438" y="2538208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5" name="Google Shape;675;p37"/>
          <p:cNvCxnSpPr/>
          <p:nvPr/>
        </p:nvCxnSpPr>
        <p:spPr>
          <a:xfrm rot="10800000">
            <a:off x="2367867" y="2538208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6" name="Google Shape;676;p37"/>
          <p:cNvCxnSpPr/>
          <p:nvPr/>
        </p:nvCxnSpPr>
        <p:spPr>
          <a:xfrm rot="10800000">
            <a:off x="2951418" y="2538208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7" name="Google Shape;677;p37"/>
          <p:cNvCxnSpPr/>
          <p:nvPr/>
        </p:nvCxnSpPr>
        <p:spPr>
          <a:xfrm rot="10800000">
            <a:off x="3534969" y="2538259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8" name="Google Shape;678;p37"/>
          <p:cNvCxnSpPr/>
          <p:nvPr/>
        </p:nvCxnSpPr>
        <p:spPr>
          <a:xfrm rot="10800000">
            <a:off x="4151398" y="2538259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9" name="Google Shape;679;p37"/>
          <p:cNvCxnSpPr/>
          <p:nvPr/>
        </p:nvCxnSpPr>
        <p:spPr>
          <a:xfrm rot="10800000">
            <a:off x="4734949" y="2538208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0" name="Google Shape;680;p37"/>
          <p:cNvCxnSpPr/>
          <p:nvPr/>
        </p:nvCxnSpPr>
        <p:spPr>
          <a:xfrm rot="10800000">
            <a:off x="1167887" y="1753264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1" name="Google Shape;681;p37"/>
          <p:cNvCxnSpPr/>
          <p:nvPr/>
        </p:nvCxnSpPr>
        <p:spPr>
          <a:xfrm rot="10800000">
            <a:off x="1751438" y="1753264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2" name="Google Shape;682;p37"/>
          <p:cNvCxnSpPr/>
          <p:nvPr/>
        </p:nvCxnSpPr>
        <p:spPr>
          <a:xfrm rot="10800000">
            <a:off x="2367867" y="1753264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3" name="Google Shape;683;p37"/>
          <p:cNvCxnSpPr/>
          <p:nvPr/>
        </p:nvCxnSpPr>
        <p:spPr>
          <a:xfrm rot="10800000">
            <a:off x="2951418" y="1753264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4" name="Google Shape;684;p37"/>
          <p:cNvCxnSpPr/>
          <p:nvPr/>
        </p:nvCxnSpPr>
        <p:spPr>
          <a:xfrm rot="10800000">
            <a:off x="3534969" y="1753315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5" name="Google Shape;685;p37"/>
          <p:cNvCxnSpPr/>
          <p:nvPr/>
        </p:nvCxnSpPr>
        <p:spPr>
          <a:xfrm rot="10800000">
            <a:off x="4151398" y="1753315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6" name="Google Shape;686;p37"/>
          <p:cNvCxnSpPr/>
          <p:nvPr/>
        </p:nvCxnSpPr>
        <p:spPr>
          <a:xfrm rot="10800000">
            <a:off x="4734949" y="1753264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7" name="Google Shape;687;p37"/>
          <p:cNvSpPr/>
          <p:nvPr/>
        </p:nvSpPr>
        <p:spPr>
          <a:xfrm>
            <a:off x="1040500" y="1377539"/>
            <a:ext cx="3822000" cy="3756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AM</a:t>
            </a:r>
          </a:p>
        </p:txBody>
      </p:sp>
      <p:sp>
        <p:nvSpPr>
          <p:cNvPr id="688" name="Google Shape;688;p37"/>
          <p:cNvSpPr/>
          <p:nvPr/>
        </p:nvSpPr>
        <p:spPr>
          <a:xfrm>
            <a:off x="1041399" y="760925"/>
            <a:ext cx="5240100" cy="3189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FC</a:t>
            </a:r>
          </a:p>
        </p:txBody>
      </p:sp>
      <p:sp>
        <p:nvSpPr>
          <p:cNvPr id="689" name="Google Shape;689;p37"/>
          <p:cNvSpPr/>
          <p:nvPr/>
        </p:nvSpPr>
        <p:spPr>
          <a:xfrm>
            <a:off x="1040349" y="296550"/>
            <a:ext cx="5240100" cy="318900"/>
          </a:xfrm>
          <a:prstGeom prst="rect">
            <a:avLst/>
          </a:prstGeom>
          <a:solidFill>
            <a:srgbClr val="EE787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</a:t>
            </a:r>
          </a:p>
        </p:txBody>
      </p:sp>
      <p:cxnSp>
        <p:nvCxnSpPr>
          <p:cNvPr id="690" name="Google Shape;690;p37"/>
          <p:cNvCxnSpPr>
            <a:stCxn id="687" idx="0"/>
          </p:cNvCxnSpPr>
          <p:nvPr/>
        </p:nvCxnSpPr>
        <p:spPr>
          <a:xfrm rot="10800000" flipH="1">
            <a:off x="2951500" y="1093739"/>
            <a:ext cx="3900" cy="283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1" name="Google Shape;691;p37"/>
          <p:cNvCxnSpPr>
            <a:stCxn id="692" idx="0"/>
          </p:cNvCxnSpPr>
          <p:nvPr/>
        </p:nvCxnSpPr>
        <p:spPr>
          <a:xfrm rot="10800000">
            <a:off x="1167825" y="3338650"/>
            <a:ext cx="0" cy="54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2" name="Google Shape;692;p37"/>
          <p:cNvSpPr/>
          <p:nvPr/>
        </p:nvSpPr>
        <p:spPr>
          <a:xfrm>
            <a:off x="1036425" y="3885850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5220000" y="2946125"/>
            <a:ext cx="907500" cy="318900"/>
          </a:xfrm>
          <a:prstGeom prst="rect">
            <a:avLst/>
          </a:prstGeom>
          <a:solidFill>
            <a:srgbClr val="A7F36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</a:t>
            </a:r>
          </a:p>
        </p:txBody>
      </p:sp>
      <p:cxnSp>
        <p:nvCxnSpPr>
          <p:cNvPr id="694" name="Google Shape;694;p37"/>
          <p:cNvCxnSpPr/>
          <p:nvPr/>
        </p:nvCxnSpPr>
        <p:spPr>
          <a:xfrm rot="10800000" flipH="1">
            <a:off x="1167825" y="3279325"/>
            <a:ext cx="4149300" cy="179400"/>
          </a:xfrm>
          <a:prstGeom prst="bentConnector3">
            <a:avLst>
              <a:gd name="adj1" fmla="val 100002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5" name="Google Shape;695;p37"/>
          <p:cNvCxnSpPr/>
          <p:nvPr/>
        </p:nvCxnSpPr>
        <p:spPr>
          <a:xfrm rot="10800000" flipH="1">
            <a:off x="1751363" y="3272425"/>
            <a:ext cx="3669300" cy="229800"/>
          </a:xfrm>
          <a:prstGeom prst="bentConnector3">
            <a:avLst>
              <a:gd name="adj1" fmla="val 100004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6" name="Google Shape;696;p37"/>
          <p:cNvCxnSpPr/>
          <p:nvPr/>
        </p:nvCxnSpPr>
        <p:spPr>
          <a:xfrm rot="10800000" flipH="1">
            <a:off x="2367750" y="3265100"/>
            <a:ext cx="3156600" cy="293100"/>
          </a:xfrm>
          <a:prstGeom prst="bentConnector3">
            <a:avLst>
              <a:gd name="adj1" fmla="val 100002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7" name="Google Shape;697;p37"/>
          <p:cNvCxnSpPr/>
          <p:nvPr/>
        </p:nvCxnSpPr>
        <p:spPr>
          <a:xfrm rot="10800000" flipH="1">
            <a:off x="2947650" y="3265700"/>
            <a:ext cx="2726100" cy="344400"/>
          </a:xfrm>
          <a:prstGeom prst="bentConnector3">
            <a:avLst>
              <a:gd name="adj1" fmla="val 100223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8" name="Google Shape;698;p37"/>
          <p:cNvCxnSpPr/>
          <p:nvPr/>
        </p:nvCxnSpPr>
        <p:spPr>
          <a:xfrm rot="10800000" flipH="1">
            <a:off x="3534750" y="3263600"/>
            <a:ext cx="2289600" cy="411000"/>
          </a:xfrm>
          <a:prstGeom prst="bentConnector3">
            <a:avLst>
              <a:gd name="adj1" fmla="val 100001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9" name="Google Shape;699;p37"/>
          <p:cNvCxnSpPr/>
          <p:nvPr/>
        </p:nvCxnSpPr>
        <p:spPr>
          <a:xfrm rot="10800000" flipH="1">
            <a:off x="4151313" y="3261450"/>
            <a:ext cx="1790700" cy="477300"/>
          </a:xfrm>
          <a:prstGeom prst="bentConnector3">
            <a:avLst>
              <a:gd name="adj1" fmla="val 100001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0" name="Google Shape;700;p37"/>
          <p:cNvCxnSpPr/>
          <p:nvPr/>
        </p:nvCxnSpPr>
        <p:spPr>
          <a:xfrm rot="10800000" flipH="1">
            <a:off x="4734900" y="3261575"/>
            <a:ext cx="1308000" cy="529500"/>
          </a:xfrm>
          <a:prstGeom prst="bentConnector3">
            <a:avLst>
              <a:gd name="adj1" fmla="val 99998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1" name="Google Shape;701;p37"/>
          <p:cNvCxnSpPr>
            <a:stCxn id="702" idx="0"/>
          </p:cNvCxnSpPr>
          <p:nvPr/>
        </p:nvCxnSpPr>
        <p:spPr>
          <a:xfrm rot="10800000">
            <a:off x="1751450" y="3338650"/>
            <a:ext cx="0" cy="54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2" name="Google Shape;702;p37"/>
          <p:cNvSpPr/>
          <p:nvPr/>
        </p:nvSpPr>
        <p:spPr>
          <a:xfrm>
            <a:off x="1620050" y="3885850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03" name="Google Shape;703;p37"/>
          <p:cNvCxnSpPr>
            <a:stCxn id="704" idx="0"/>
          </p:cNvCxnSpPr>
          <p:nvPr/>
        </p:nvCxnSpPr>
        <p:spPr>
          <a:xfrm rot="10800000">
            <a:off x="2367875" y="3338650"/>
            <a:ext cx="0" cy="54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4" name="Google Shape;704;p37"/>
          <p:cNvSpPr/>
          <p:nvPr/>
        </p:nvSpPr>
        <p:spPr>
          <a:xfrm>
            <a:off x="2236475" y="3885850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05" name="Google Shape;705;p37"/>
          <p:cNvCxnSpPr>
            <a:stCxn id="706" idx="0"/>
          </p:cNvCxnSpPr>
          <p:nvPr/>
        </p:nvCxnSpPr>
        <p:spPr>
          <a:xfrm rot="10800000">
            <a:off x="2951388" y="3338650"/>
            <a:ext cx="0" cy="54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6" name="Google Shape;706;p37"/>
          <p:cNvSpPr/>
          <p:nvPr/>
        </p:nvSpPr>
        <p:spPr>
          <a:xfrm>
            <a:off x="2819988" y="3885850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07" name="Google Shape;707;p37"/>
          <p:cNvCxnSpPr>
            <a:stCxn id="708" idx="0"/>
          </p:cNvCxnSpPr>
          <p:nvPr/>
        </p:nvCxnSpPr>
        <p:spPr>
          <a:xfrm rot="10800000">
            <a:off x="3534913" y="3338650"/>
            <a:ext cx="0" cy="54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8" name="Google Shape;708;p37"/>
          <p:cNvSpPr/>
          <p:nvPr/>
        </p:nvSpPr>
        <p:spPr>
          <a:xfrm>
            <a:off x="3403513" y="3885850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09" name="Google Shape;709;p37"/>
          <p:cNvCxnSpPr>
            <a:stCxn id="710" idx="0"/>
          </p:cNvCxnSpPr>
          <p:nvPr/>
        </p:nvCxnSpPr>
        <p:spPr>
          <a:xfrm rot="10800000">
            <a:off x="4151338" y="3338650"/>
            <a:ext cx="0" cy="54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0" name="Google Shape;710;p37"/>
          <p:cNvSpPr/>
          <p:nvPr/>
        </p:nvSpPr>
        <p:spPr>
          <a:xfrm>
            <a:off x="4019938" y="3885850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1" name="Google Shape;711;p37"/>
          <p:cNvCxnSpPr>
            <a:stCxn id="712" idx="0"/>
          </p:cNvCxnSpPr>
          <p:nvPr/>
        </p:nvCxnSpPr>
        <p:spPr>
          <a:xfrm rot="10800000">
            <a:off x="4734963" y="3338650"/>
            <a:ext cx="0" cy="54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2" name="Google Shape;712;p37"/>
          <p:cNvSpPr/>
          <p:nvPr/>
        </p:nvSpPr>
        <p:spPr>
          <a:xfrm>
            <a:off x="4603563" y="3885850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3" name="Google Shape;713;p37"/>
          <p:cNvCxnSpPr/>
          <p:nvPr/>
        </p:nvCxnSpPr>
        <p:spPr>
          <a:xfrm rot="10800000">
            <a:off x="5679825" y="3261350"/>
            <a:ext cx="0" cy="165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4" name="Google Shape;714;p37"/>
          <p:cNvCxnSpPr/>
          <p:nvPr/>
        </p:nvCxnSpPr>
        <p:spPr>
          <a:xfrm rot="10800000">
            <a:off x="5524400" y="3261350"/>
            <a:ext cx="0" cy="165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5" name="Google Shape;715;p37"/>
          <p:cNvCxnSpPr/>
          <p:nvPr/>
        </p:nvCxnSpPr>
        <p:spPr>
          <a:xfrm rot="10800000">
            <a:off x="5420800" y="3261350"/>
            <a:ext cx="0" cy="165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6" name="Google Shape;716;p37"/>
          <p:cNvCxnSpPr/>
          <p:nvPr/>
        </p:nvCxnSpPr>
        <p:spPr>
          <a:xfrm rot="10800000">
            <a:off x="5317200" y="3261350"/>
            <a:ext cx="0" cy="165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7" name="Google Shape;717;p37"/>
          <p:cNvSpPr/>
          <p:nvPr/>
        </p:nvSpPr>
        <p:spPr>
          <a:xfrm>
            <a:off x="1164100" y="3415850"/>
            <a:ext cx="36900" cy="441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7"/>
          <p:cNvSpPr/>
          <p:nvPr/>
        </p:nvSpPr>
        <p:spPr>
          <a:xfrm>
            <a:off x="4701975" y="3743475"/>
            <a:ext cx="67500" cy="73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7"/>
          <p:cNvSpPr/>
          <p:nvPr/>
        </p:nvSpPr>
        <p:spPr>
          <a:xfrm>
            <a:off x="4118450" y="3711225"/>
            <a:ext cx="67500" cy="73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37"/>
          <p:cNvSpPr/>
          <p:nvPr/>
        </p:nvSpPr>
        <p:spPr>
          <a:xfrm>
            <a:off x="3501175" y="3657275"/>
            <a:ext cx="67500" cy="73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37"/>
          <p:cNvSpPr/>
          <p:nvPr/>
        </p:nvSpPr>
        <p:spPr>
          <a:xfrm>
            <a:off x="2917563" y="3575425"/>
            <a:ext cx="67500" cy="73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37"/>
          <p:cNvSpPr/>
          <p:nvPr/>
        </p:nvSpPr>
        <p:spPr>
          <a:xfrm>
            <a:off x="2335075" y="3546525"/>
            <a:ext cx="67500" cy="73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37"/>
          <p:cNvSpPr/>
          <p:nvPr/>
        </p:nvSpPr>
        <p:spPr>
          <a:xfrm>
            <a:off x="1720600" y="3465150"/>
            <a:ext cx="67500" cy="73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37"/>
          <p:cNvSpPr/>
          <p:nvPr/>
        </p:nvSpPr>
        <p:spPr>
          <a:xfrm>
            <a:off x="1133500" y="3440150"/>
            <a:ext cx="67500" cy="73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25" name="Google Shape;725;p37"/>
          <p:cNvCxnSpPr/>
          <p:nvPr/>
        </p:nvCxnSpPr>
        <p:spPr>
          <a:xfrm rot="10800000">
            <a:off x="5665200" y="1086450"/>
            <a:ext cx="12300" cy="185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6" name="Google Shape;726;p37"/>
          <p:cNvSpPr txBox="1"/>
          <p:nvPr/>
        </p:nvSpPr>
        <p:spPr>
          <a:xfrm>
            <a:off x="1513875" y="4001500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727" name="Google Shape;727;p37"/>
          <p:cNvSpPr txBox="1"/>
          <p:nvPr/>
        </p:nvSpPr>
        <p:spPr>
          <a:xfrm>
            <a:off x="929750" y="3993775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728" name="Google Shape;728;p37"/>
          <p:cNvSpPr txBox="1"/>
          <p:nvPr/>
        </p:nvSpPr>
        <p:spPr>
          <a:xfrm>
            <a:off x="2714163" y="4001625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729" name="Google Shape;729;p37"/>
          <p:cNvSpPr txBox="1"/>
          <p:nvPr/>
        </p:nvSpPr>
        <p:spPr>
          <a:xfrm>
            <a:off x="2130038" y="3993900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730" name="Google Shape;730;p37"/>
          <p:cNvSpPr txBox="1"/>
          <p:nvPr/>
        </p:nvSpPr>
        <p:spPr>
          <a:xfrm>
            <a:off x="3298288" y="3993725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731" name="Google Shape;731;p37"/>
          <p:cNvSpPr txBox="1"/>
          <p:nvPr/>
        </p:nvSpPr>
        <p:spPr>
          <a:xfrm>
            <a:off x="3913575" y="4001750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732" name="Google Shape;732;p37"/>
          <p:cNvSpPr txBox="1"/>
          <p:nvPr/>
        </p:nvSpPr>
        <p:spPr>
          <a:xfrm>
            <a:off x="4497700" y="3993850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38"/>
          <p:cNvSpPr/>
          <p:nvPr/>
        </p:nvSpPr>
        <p:spPr>
          <a:xfrm>
            <a:off x="1036425" y="285710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738" name="Google Shape;738;p38"/>
          <p:cNvSpPr/>
          <p:nvPr/>
        </p:nvSpPr>
        <p:spPr>
          <a:xfrm>
            <a:off x="1619976" y="285710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739" name="Google Shape;739;p38"/>
          <p:cNvCxnSpPr>
            <a:stCxn id="737" idx="3"/>
            <a:endCxn id="738" idx="1"/>
          </p:cNvCxnSpPr>
          <p:nvPr/>
        </p:nvCxnSpPr>
        <p:spPr>
          <a:xfrm>
            <a:off x="1299225" y="3090058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40" name="Google Shape;740;p38"/>
          <p:cNvSpPr/>
          <p:nvPr/>
        </p:nvSpPr>
        <p:spPr>
          <a:xfrm>
            <a:off x="2236405" y="285710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741" name="Google Shape;741;p38"/>
          <p:cNvSpPr/>
          <p:nvPr/>
        </p:nvSpPr>
        <p:spPr>
          <a:xfrm>
            <a:off x="2819956" y="285710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742" name="Google Shape;742;p38"/>
          <p:cNvCxnSpPr>
            <a:stCxn id="740" idx="3"/>
            <a:endCxn id="741" idx="1"/>
          </p:cNvCxnSpPr>
          <p:nvPr/>
        </p:nvCxnSpPr>
        <p:spPr>
          <a:xfrm>
            <a:off x="2499205" y="3090058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3" name="Google Shape;743;p38"/>
          <p:cNvCxnSpPr/>
          <p:nvPr/>
        </p:nvCxnSpPr>
        <p:spPr>
          <a:xfrm>
            <a:off x="1899338" y="3090144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44" name="Google Shape;744;p38"/>
          <p:cNvSpPr/>
          <p:nvPr/>
        </p:nvSpPr>
        <p:spPr>
          <a:xfrm>
            <a:off x="3403507" y="285710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745" name="Google Shape;745;p38"/>
          <p:cNvCxnSpPr>
            <a:endCxn id="744" idx="1"/>
          </p:cNvCxnSpPr>
          <p:nvPr/>
        </p:nvCxnSpPr>
        <p:spPr>
          <a:xfrm>
            <a:off x="3082807" y="3090058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46" name="Google Shape;746;p38"/>
          <p:cNvSpPr/>
          <p:nvPr/>
        </p:nvSpPr>
        <p:spPr>
          <a:xfrm>
            <a:off x="4019937" y="285710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747" name="Google Shape;747;p38"/>
          <p:cNvSpPr/>
          <p:nvPr/>
        </p:nvSpPr>
        <p:spPr>
          <a:xfrm>
            <a:off x="4603488" y="285710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748" name="Google Shape;748;p38"/>
          <p:cNvCxnSpPr>
            <a:stCxn id="746" idx="3"/>
            <a:endCxn id="747" idx="1"/>
          </p:cNvCxnSpPr>
          <p:nvPr/>
        </p:nvCxnSpPr>
        <p:spPr>
          <a:xfrm>
            <a:off x="4282737" y="3090058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9" name="Google Shape;749;p38"/>
          <p:cNvCxnSpPr/>
          <p:nvPr/>
        </p:nvCxnSpPr>
        <p:spPr>
          <a:xfrm>
            <a:off x="3682870" y="3090144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0" name="Google Shape;750;p38"/>
          <p:cNvCxnSpPr/>
          <p:nvPr/>
        </p:nvCxnSpPr>
        <p:spPr>
          <a:xfrm rot="10800000">
            <a:off x="4734949" y="2538208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1" name="Google Shape;751;p38"/>
          <p:cNvCxnSpPr>
            <a:stCxn id="752" idx="0"/>
          </p:cNvCxnSpPr>
          <p:nvPr/>
        </p:nvCxnSpPr>
        <p:spPr>
          <a:xfrm rot="10800000">
            <a:off x="1167825" y="3338650"/>
            <a:ext cx="0" cy="54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52" name="Google Shape;752;p38"/>
          <p:cNvSpPr/>
          <p:nvPr/>
        </p:nvSpPr>
        <p:spPr>
          <a:xfrm>
            <a:off x="1036425" y="3885850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38"/>
          <p:cNvSpPr/>
          <p:nvPr/>
        </p:nvSpPr>
        <p:spPr>
          <a:xfrm>
            <a:off x="5220000" y="2946125"/>
            <a:ext cx="907500" cy="318900"/>
          </a:xfrm>
          <a:prstGeom prst="rect">
            <a:avLst/>
          </a:prstGeom>
          <a:solidFill>
            <a:srgbClr val="A7F36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</a:t>
            </a:r>
          </a:p>
        </p:txBody>
      </p:sp>
      <p:cxnSp>
        <p:nvCxnSpPr>
          <p:cNvPr id="754" name="Google Shape;754;p38"/>
          <p:cNvCxnSpPr/>
          <p:nvPr/>
        </p:nvCxnSpPr>
        <p:spPr>
          <a:xfrm rot="10800000" flipH="1">
            <a:off x="1167825" y="3279325"/>
            <a:ext cx="4149300" cy="179400"/>
          </a:xfrm>
          <a:prstGeom prst="bentConnector3">
            <a:avLst>
              <a:gd name="adj1" fmla="val 100002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5" name="Google Shape;755;p38"/>
          <p:cNvCxnSpPr/>
          <p:nvPr/>
        </p:nvCxnSpPr>
        <p:spPr>
          <a:xfrm rot="10800000" flipH="1">
            <a:off x="1751363" y="3272425"/>
            <a:ext cx="3669300" cy="229800"/>
          </a:xfrm>
          <a:prstGeom prst="bentConnector3">
            <a:avLst>
              <a:gd name="adj1" fmla="val 100004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6" name="Google Shape;756;p38"/>
          <p:cNvCxnSpPr/>
          <p:nvPr/>
        </p:nvCxnSpPr>
        <p:spPr>
          <a:xfrm rot="10800000" flipH="1">
            <a:off x="2367750" y="3265100"/>
            <a:ext cx="3156600" cy="293100"/>
          </a:xfrm>
          <a:prstGeom prst="bentConnector3">
            <a:avLst>
              <a:gd name="adj1" fmla="val 100002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7" name="Google Shape;757;p38"/>
          <p:cNvCxnSpPr/>
          <p:nvPr/>
        </p:nvCxnSpPr>
        <p:spPr>
          <a:xfrm rot="10800000" flipH="1">
            <a:off x="2947650" y="3265700"/>
            <a:ext cx="2726100" cy="344400"/>
          </a:xfrm>
          <a:prstGeom prst="bentConnector3">
            <a:avLst>
              <a:gd name="adj1" fmla="val 100223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8" name="Google Shape;758;p38"/>
          <p:cNvCxnSpPr/>
          <p:nvPr/>
        </p:nvCxnSpPr>
        <p:spPr>
          <a:xfrm rot="10800000" flipH="1">
            <a:off x="3534750" y="3263600"/>
            <a:ext cx="2289600" cy="411000"/>
          </a:xfrm>
          <a:prstGeom prst="bentConnector3">
            <a:avLst>
              <a:gd name="adj1" fmla="val 100001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9" name="Google Shape;759;p38"/>
          <p:cNvCxnSpPr/>
          <p:nvPr/>
        </p:nvCxnSpPr>
        <p:spPr>
          <a:xfrm rot="10800000" flipH="1">
            <a:off x="4151313" y="3261450"/>
            <a:ext cx="1790700" cy="477300"/>
          </a:xfrm>
          <a:prstGeom prst="bentConnector3">
            <a:avLst>
              <a:gd name="adj1" fmla="val 100001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0" name="Google Shape;760;p38"/>
          <p:cNvCxnSpPr/>
          <p:nvPr/>
        </p:nvCxnSpPr>
        <p:spPr>
          <a:xfrm rot="10800000" flipH="1">
            <a:off x="4734900" y="3261575"/>
            <a:ext cx="1308000" cy="529500"/>
          </a:xfrm>
          <a:prstGeom prst="bentConnector3">
            <a:avLst>
              <a:gd name="adj1" fmla="val 99998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1" name="Google Shape;761;p38"/>
          <p:cNvCxnSpPr>
            <a:stCxn id="762" idx="0"/>
          </p:cNvCxnSpPr>
          <p:nvPr/>
        </p:nvCxnSpPr>
        <p:spPr>
          <a:xfrm rot="10800000">
            <a:off x="1751450" y="3338650"/>
            <a:ext cx="0" cy="54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62" name="Google Shape;762;p38"/>
          <p:cNvSpPr/>
          <p:nvPr/>
        </p:nvSpPr>
        <p:spPr>
          <a:xfrm>
            <a:off x="1620050" y="3885850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63" name="Google Shape;763;p38"/>
          <p:cNvCxnSpPr>
            <a:stCxn id="764" idx="0"/>
          </p:cNvCxnSpPr>
          <p:nvPr/>
        </p:nvCxnSpPr>
        <p:spPr>
          <a:xfrm rot="10800000">
            <a:off x="2367875" y="3338650"/>
            <a:ext cx="0" cy="54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64" name="Google Shape;764;p38"/>
          <p:cNvSpPr/>
          <p:nvPr/>
        </p:nvSpPr>
        <p:spPr>
          <a:xfrm>
            <a:off x="2236475" y="3885850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65" name="Google Shape;765;p38"/>
          <p:cNvCxnSpPr>
            <a:stCxn id="766" idx="0"/>
          </p:cNvCxnSpPr>
          <p:nvPr/>
        </p:nvCxnSpPr>
        <p:spPr>
          <a:xfrm rot="10800000">
            <a:off x="2951388" y="3338650"/>
            <a:ext cx="0" cy="54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66" name="Google Shape;766;p38"/>
          <p:cNvSpPr/>
          <p:nvPr/>
        </p:nvSpPr>
        <p:spPr>
          <a:xfrm>
            <a:off x="2819988" y="3885850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67" name="Google Shape;767;p38"/>
          <p:cNvCxnSpPr>
            <a:stCxn id="768" idx="0"/>
          </p:cNvCxnSpPr>
          <p:nvPr/>
        </p:nvCxnSpPr>
        <p:spPr>
          <a:xfrm rot="10800000">
            <a:off x="3534913" y="3338650"/>
            <a:ext cx="0" cy="54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68" name="Google Shape;768;p38"/>
          <p:cNvSpPr/>
          <p:nvPr/>
        </p:nvSpPr>
        <p:spPr>
          <a:xfrm>
            <a:off x="3403513" y="3885850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69" name="Google Shape;769;p38"/>
          <p:cNvCxnSpPr>
            <a:stCxn id="770" idx="0"/>
          </p:cNvCxnSpPr>
          <p:nvPr/>
        </p:nvCxnSpPr>
        <p:spPr>
          <a:xfrm rot="10800000">
            <a:off x="4151338" y="3338650"/>
            <a:ext cx="0" cy="54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0" name="Google Shape;770;p38"/>
          <p:cNvSpPr/>
          <p:nvPr/>
        </p:nvSpPr>
        <p:spPr>
          <a:xfrm>
            <a:off x="4019938" y="3885850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1" name="Google Shape;771;p38"/>
          <p:cNvCxnSpPr>
            <a:stCxn id="772" idx="0"/>
          </p:cNvCxnSpPr>
          <p:nvPr/>
        </p:nvCxnSpPr>
        <p:spPr>
          <a:xfrm rot="10800000">
            <a:off x="4734963" y="3338650"/>
            <a:ext cx="0" cy="54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2" name="Google Shape;772;p38"/>
          <p:cNvSpPr/>
          <p:nvPr/>
        </p:nvSpPr>
        <p:spPr>
          <a:xfrm>
            <a:off x="4603563" y="3885850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3" name="Google Shape;773;p38"/>
          <p:cNvCxnSpPr/>
          <p:nvPr/>
        </p:nvCxnSpPr>
        <p:spPr>
          <a:xfrm rot="10800000">
            <a:off x="5679825" y="3261350"/>
            <a:ext cx="0" cy="165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4" name="Google Shape;774;p38"/>
          <p:cNvCxnSpPr/>
          <p:nvPr/>
        </p:nvCxnSpPr>
        <p:spPr>
          <a:xfrm rot="10800000">
            <a:off x="5524400" y="3261350"/>
            <a:ext cx="0" cy="165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5" name="Google Shape;775;p38"/>
          <p:cNvCxnSpPr/>
          <p:nvPr/>
        </p:nvCxnSpPr>
        <p:spPr>
          <a:xfrm rot="10800000">
            <a:off x="5420800" y="3261350"/>
            <a:ext cx="0" cy="165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6" name="Google Shape;776;p38"/>
          <p:cNvCxnSpPr/>
          <p:nvPr/>
        </p:nvCxnSpPr>
        <p:spPr>
          <a:xfrm rot="10800000">
            <a:off x="5317200" y="3261350"/>
            <a:ext cx="0" cy="165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7" name="Google Shape;777;p38"/>
          <p:cNvSpPr/>
          <p:nvPr/>
        </p:nvSpPr>
        <p:spPr>
          <a:xfrm>
            <a:off x="1164100" y="3415850"/>
            <a:ext cx="36900" cy="441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38"/>
          <p:cNvSpPr/>
          <p:nvPr/>
        </p:nvSpPr>
        <p:spPr>
          <a:xfrm>
            <a:off x="4701975" y="3743475"/>
            <a:ext cx="67500" cy="73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8"/>
          <p:cNvSpPr/>
          <p:nvPr/>
        </p:nvSpPr>
        <p:spPr>
          <a:xfrm>
            <a:off x="4118450" y="3711225"/>
            <a:ext cx="67500" cy="73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8"/>
          <p:cNvSpPr/>
          <p:nvPr/>
        </p:nvSpPr>
        <p:spPr>
          <a:xfrm>
            <a:off x="3501175" y="3657275"/>
            <a:ext cx="67500" cy="73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38"/>
          <p:cNvSpPr/>
          <p:nvPr/>
        </p:nvSpPr>
        <p:spPr>
          <a:xfrm>
            <a:off x="2917563" y="3575425"/>
            <a:ext cx="67500" cy="73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38"/>
          <p:cNvSpPr/>
          <p:nvPr/>
        </p:nvSpPr>
        <p:spPr>
          <a:xfrm>
            <a:off x="2335075" y="3546525"/>
            <a:ext cx="67500" cy="73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8"/>
          <p:cNvSpPr/>
          <p:nvPr/>
        </p:nvSpPr>
        <p:spPr>
          <a:xfrm>
            <a:off x="1720600" y="3465150"/>
            <a:ext cx="67500" cy="73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8"/>
          <p:cNvSpPr/>
          <p:nvPr/>
        </p:nvSpPr>
        <p:spPr>
          <a:xfrm>
            <a:off x="1133500" y="3440150"/>
            <a:ext cx="67500" cy="73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85" name="Google Shape;785;p38"/>
          <p:cNvCxnSpPr/>
          <p:nvPr/>
        </p:nvCxnSpPr>
        <p:spPr>
          <a:xfrm rot="10800000">
            <a:off x="5673000" y="2538750"/>
            <a:ext cx="4500" cy="407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86" name="Google Shape;786;p38"/>
          <p:cNvSpPr txBox="1"/>
          <p:nvPr/>
        </p:nvSpPr>
        <p:spPr>
          <a:xfrm>
            <a:off x="1513875" y="4001500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787" name="Google Shape;787;p38"/>
          <p:cNvSpPr txBox="1"/>
          <p:nvPr/>
        </p:nvSpPr>
        <p:spPr>
          <a:xfrm>
            <a:off x="929750" y="3993775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788" name="Google Shape;788;p38"/>
          <p:cNvSpPr txBox="1"/>
          <p:nvPr/>
        </p:nvSpPr>
        <p:spPr>
          <a:xfrm>
            <a:off x="2714163" y="4001625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789" name="Google Shape;789;p38"/>
          <p:cNvSpPr txBox="1"/>
          <p:nvPr/>
        </p:nvSpPr>
        <p:spPr>
          <a:xfrm>
            <a:off x="2130038" y="3993900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790" name="Google Shape;790;p38"/>
          <p:cNvSpPr txBox="1"/>
          <p:nvPr/>
        </p:nvSpPr>
        <p:spPr>
          <a:xfrm>
            <a:off x="3298288" y="3993725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791" name="Google Shape;791;p38"/>
          <p:cNvSpPr txBox="1"/>
          <p:nvPr/>
        </p:nvSpPr>
        <p:spPr>
          <a:xfrm>
            <a:off x="3913575" y="4001750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792" name="Google Shape;792;p38"/>
          <p:cNvSpPr txBox="1"/>
          <p:nvPr/>
        </p:nvSpPr>
        <p:spPr>
          <a:xfrm>
            <a:off x="4497700" y="3993850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793" name="Google Shape;793;p38"/>
          <p:cNvSpPr/>
          <p:nvPr/>
        </p:nvSpPr>
        <p:spPr>
          <a:xfrm>
            <a:off x="1037474" y="2219350"/>
            <a:ext cx="5240100" cy="3189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FC</a:t>
            </a:r>
          </a:p>
        </p:txBody>
      </p:sp>
      <p:sp>
        <p:nvSpPr>
          <p:cNvPr id="794" name="Google Shape;794;p38"/>
          <p:cNvSpPr/>
          <p:nvPr/>
        </p:nvSpPr>
        <p:spPr>
          <a:xfrm>
            <a:off x="1036424" y="1754975"/>
            <a:ext cx="5240100" cy="318900"/>
          </a:xfrm>
          <a:prstGeom prst="rect">
            <a:avLst/>
          </a:prstGeom>
          <a:solidFill>
            <a:srgbClr val="EE787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39"/>
          <p:cNvSpPr/>
          <p:nvPr/>
        </p:nvSpPr>
        <p:spPr>
          <a:xfrm>
            <a:off x="2004763" y="2290145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800" name="Google Shape;800;p39"/>
          <p:cNvSpPr/>
          <p:nvPr/>
        </p:nvSpPr>
        <p:spPr>
          <a:xfrm>
            <a:off x="2482214" y="2290220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801" name="Google Shape;801;p39"/>
          <p:cNvCxnSpPr>
            <a:stCxn id="799" idx="3"/>
            <a:endCxn id="800" idx="1"/>
          </p:cNvCxnSpPr>
          <p:nvPr/>
        </p:nvCxnSpPr>
        <p:spPr>
          <a:xfrm>
            <a:off x="2267563" y="2523095"/>
            <a:ext cx="214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02" name="Google Shape;802;p39"/>
          <p:cNvSpPr/>
          <p:nvPr/>
        </p:nvSpPr>
        <p:spPr>
          <a:xfrm>
            <a:off x="2959668" y="2290220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803" name="Google Shape;803;p39"/>
          <p:cNvSpPr/>
          <p:nvPr/>
        </p:nvSpPr>
        <p:spPr>
          <a:xfrm>
            <a:off x="3439694" y="2290220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804" name="Google Shape;804;p39"/>
          <p:cNvCxnSpPr>
            <a:stCxn id="802" idx="3"/>
            <a:endCxn id="803" idx="1"/>
          </p:cNvCxnSpPr>
          <p:nvPr/>
        </p:nvCxnSpPr>
        <p:spPr>
          <a:xfrm>
            <a:off x="3222468" y="2523170"/>
            <a:ext cx="217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05" name="Google Shape;805;p39"/>
          <p:cNvCxnSpPr>
            <a:stCxn id="800" idx="3"/>
            <a:endCxn id="802" idx="1"/>
          </p:cNvCxnSpPr>
          <p:nvPr/>
        </p:nvCxnSpPr>
        <p:spPr>
          <a:xfrm>
            <a:off x="2745014" y="2523170"/>
            <a:ext cx="214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06" name="Google Shape;806;p39"/>
          <p:cNvSpPr/>
          <p:nvPr/>
        </p:nvSpPr>
        <p:spPr>
          <a:xfrm>
            <a:off x="3914032" y="2290220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807" name="Google Shape;807;p39"/>
          <p:cNvCxnSpPr>
            <a:stCxn id="803" idx="3"/>
            <a:endCxn id="806" idx="1"/>
          </p:cNvCxnSpPr>
          <p:nvPr/>
        </p:nvCxnSpPr>
        <p:spPr>
          <a:xfrm>
            <a:off x="3702494" y="2523170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08" name="Google Shape;808;p39"/>
          <p:cNvSpPr/>
          <p:nvPr/>
        </p:nvSpPr>
        <p:spPr>
          <a:xfrm>
            <a:off x="4388362" y="2290220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809" name="Google Shape;809;p39"/>
          <p:cNvSpPr/>
          <p:nvPr/>
        </p:nvSpPr>
        <p:spPr>
          <a:xfrm>
            <a:off x="4862675" y="2290145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810" name="Google Shape;810;p39"/>
          <p:cNvCxnSpPr>
            <a:stCxn id="808" idx="3"/>
            <a:endCxn id="809" idx="1"/>
          </p:cNvCxnSpPr>
          <p:nvPr/>
        </p:nvCxnSpPr>
        <p:spPr>
          <a:xfrm>
            <a:off x="4651162" y="2523170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1" name="Google Shape;811;p39"/>
          <p:cNvCxnSpPr>
            <a:stCxn id="806" idx="3"/>
            <a:endCxn id="808" idx="1"/>
          </p:cNvCxnSpPr>
          <p:nvPr/>
        </p:nvCxnSpPr>
        <p:spPr>
          <a:xfrm>
            <a:off x="4176832" y="2523170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2" name="Google Shape;812;p39"/>
          <p:cNvCxnSpPr/>
          <p:nvPr/>
        </p:nvCxnSpPr>
        <p:spPr>
          <a:xfrm rot="10800000">
            <a:off x="6416937" y="1971195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3" name="Google Shape;813;p39"/>
          <p:cNvCxnSpPr>
            <a:stCxn id="814" idx="0"/>
            <a:endCxn id="799" idx="2"/>
          </p:cNvCxnSpPr>
          <p:nvPr/>
        </p:nvCxnSpPr>
        <p:spPr>
          <a:xfrm rot="10800000">
            <a:off x="2136250" y="2756179"/>
            <a:ext cx="600" cy="354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14" name="Google Shape;814;p39"/>
          <p:cNvSpPr/>
          <p:nvPr/>
        </p:nvSpPr>
        <p:spPr>
          <a:xfrm>
            <a:off x="2005450" y="3110179"/>
            <a:ext cx="262800" cy="8295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5" name="Google Shape;815;p39"/>
          <p:cNvCxnSpPr>
            <a:stCxn id="816" idx="0"/>
            <a:endCxn id="800" idx="2"/>
          </p:cNvCxnSpPr>
          <p:nvPr/>
        </p:nvCxnSpPr>
        <p:spPr>
          <a:xfrm rot="10800000">
            <a:off x="2613750" y="2756004"/>
            <a:ext cx="600" cy="354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16" name="Google Shape;816;p39"/>
          <p:cNvSpPr/>
          <p:nvPr/>
        </p:nvSpPr>
        <p:spPr>
          <a:xfrm>
            <a:off x="2482950" y="3110304"/>
            <a:ext cx="262800" cy="8295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7" name="Google Shape;817;p39"/>
          <p:cNvCxnSpPr>
            <a:stCxn id="818" idx="0"/>
            <a:endCxn id="802" idx="2"/>
          </p:cNvCxnSpPr>
          <p:nvPr/>
        </p:nvCxnSpPr>
        <p:spPr>
          <a:xfrm rot="10800000">
            <a:off x="3091100" y="2756004"/>
            <a:ext cx="1500" cy="354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18" name="Google Shape;818;p39"/>
          <p:cNvSpPr/>
          <p:nvPr/>
        </p:nvSpPr>
        <p:spPr>
          <a:xfrm>
            <a:off x="2961200" y="3110304"/>
            <a:ext cx="262800" cy="8295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9" name="Google Shape;819;p39"/>
          <p:cNvCxnSpPr>
            <a:stCxn id="820" idx="0"/>
            <a:endCxn id="803" idx="2"/>
          </p:cNvCxnSpPr>
          <p:nvPr/>
        </p:nvCxnSpPr>
        <p:spPr>
          <a:xfrm rot="10800000" flipH="1">
            <a:off x="3567875" y="2756003"/>
            <a:ext cx="3300" cy="354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20" name="Google Shape;820;p39"/>
          <p:cNvSpPr/>
          <p:nvPr/>
        </p:nvSpPr>
        <p:spPr>
          <a:xfrm>
            <a:off x="3436475" y="3110303"/>
            <a:ext cx="262800" cy="8295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1" name="Google Shape;821;p39"/>
          <p:cNvCxnSpPr>
            <a:stCxn id="822" idx="0"/>
            <a:endCxn id="806" idx="2"/>
          </p:cNvCxnSpPr>
          <p:nvPr/>
        </p:nvCxnSpPr>
        <p:spPr>
          <a:xfrm rot="10800000">
            <a:off x="4045400" y="2756129"/>
            <a:ext cx="6600" cy="354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22" name="Google Shape;822;p39"/>
          <p:cNvSpPr/>
          <p:nvPr/>
        </p:nvSpPr>
        <p:spPr>
          <a:xfrm>
            <a:off x="3920600" y="3110429"/>
            <a:ext cx="262800" cy="8295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3" name="Google Shape;823;p39"/>
          <p:cNvCxnSpPr>
            <a:stCxn id="824" idx="0"/>
            <a:endCxn id="808" idx="2"/>
          </p:cNvCxnSpPr>
          <p:nvPr/>
        </p:nvCxnSpPr>
        <p:spPr>
          <a:xfrm rot="10800000" flipH="1">
            <a:off x="4517125" y="2756129"/>
            <a:ext cx="2700" cy="354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24" name="Google Shape;824;p39"/>
          <p:cNvSpPr/>
          <p:nvPr/>
        </p:nvSpPr>
        <p:spPr>
          <a:xfrm>
            <a:off x="4385725" y="3110429"/>
            <a:ext cx="262800" cy="8295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5" name="Google Shape;825;p39"/>
          <p:cNvCxnSpPr>
            <a:stCxn id="826" idx="0"/>
            <a:endCxn id="809" idx="2"/>
          </p:cNvCxnSpPr>
          <p:nvPr/>
        </p:nvCxnSpPr>
        <p:spPr>
          <a:xfrm rot="10800000" flipH="1">
            <a:off x="4992425" y="2756004"/>
            <a:ext cx="1800" cy="354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26" name="Google Shape;826;p39"/>
          <p:cNvSpPr/>
          <p:nvPr/>
        </p:nvSpPr>
        <p:spPr>
          <a:xfrm>
            <a:off x="4861025" y="3110304"/>
            <a:ext cx="262800" cy="8295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39"/>
          <p:cNvSpPr txBox="1"/>
          <p:nvPr/>
        </p:nvSpPr>
        <p:spPr>
          <a:xfrm>
            <a:off x="2377125" y="33189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828" name="Google Shape;828;p39"/>
          <p:cNvSpPr txBox="1"/>
          <p:nvPr/>
        </p:nvSpPr>
        <p:spPr>
          <a:xfrm>
            <a:off x="1900738" y="33189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829" name="Google Shape;829;p39"/>
          <p:cNvSpPr txBox="1"/>
          <p:nvPr/>
        </p:nvSpPr>
        <p:spPr>
          <a:xfrm>
            <a:off x="3334700" y="33189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830" name="Google Shape;830;p39"/>
          <p:cNvSpPr txBox="1"/>
          <p:nvPr/>
        </p:nvSpPr>
        <p:spPr>
          <a:xfrm>
            <a:off x="2853500" y="331878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831" name="Google Shape;831;p39"/>
          <p:cNvSpPr txBox="1"/>
          <p:nvPr/>
        </p:nvSpPr>
        <p:spPr>
          <a:xfrm>
            <a:off x="3804888" y="33189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832" name="Google Shape;832;p39"/>
          <p:cNvSpPr txBox="1"/>
          <p:nvPr/>
        </p:nvSpPr>
        <p:spPr>
          <a:xfrm>
            <a:off x="4284613" y="33189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833" name="Google Shape;833;p39"/>
          <p:cNvSpPr txBox="1"/>
          <p:nvPr/>
        </p:nvSpPr>
        <p:spPr>
          <a:xfrm>
            <a:off x="4753988" y="331866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834" name="Google Shape;834;p39"/>
          <p:cNvSpPr/>
          <p:nvPr/>
        </p:nvSpPr>
        <p:spPr>
          <a:xfrm>
            <a:off x="2005800" y="1652400"/>
            <a:ext cx="4542600" cy="3189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FC</a:t>
            </a:r>
          </a:p>
        </p:txBody>
      </p:sp>
      <p:sp>
        <p:nvSpPr>
          <p:cNvPr id="835" name="Google Shape;835;p39"/>
          <p:cNvSpPr/>
          <p:nvPr/>
        </p:nvSpPr>
        <p:spPr>
          <a:xfrm>
            <a:off x="2004750" y="1188025"/>
            <a:ext cx="4542600" cy="318900"/>
          </a:xfrm>
          <a:prstGeom prst="rect">
            <a:avLst/>
          </a:prstGeom>
          <a:solidFill>
            <a:srgbClr val="EE787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</a:t>
            </a:r>
          </a:p>
        </p:txBody>
      </p:sp>
      <p:sp>
        <p:nvSpPr>
          <p:cNvPr id="836" name="Google Shape;836;p39"/>
          <p:cNvSpPr/>
          <p:nvPr/>
        </p:nvSpPr>
        <p:spPr>
          <a:xfrm>
            <a:off x="5337007" y="2290183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837" name="Google Shape;837;p39"/>
          <p:cNvCxnSpPr>
            <a:endCxn id="836" idx="1"/>
          </p:cNvCxnSpPr>
          <p:nvPr/>
        </p:nvCxnSpPr>
        <p:spPr>
          <a:xfrm>
            <a:off x="5125507" y="2523133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8" name="Google Shape;838;p39"/>
          <p:cNvSpPr/>
          <p:nvPr/>
        </p:nvSpPr>
        <p:spPr>
          <a:xfrm>
            <a:off x="5811337" y="2290183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839" name="Google Shape;839;p39"/>
          <p:cNvSpPr/>
          <p:nvPr/>
        </p:nvSpPr>
        <p:spPr>
          <a:xfrm>
            <a:off x="6285650" y="229010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840" name="Google Shape;840;p39"/>
          <p:cNvCxnSpPr>
            <a:stCxn id="838" idx="3"/>
            <a:endCxn id="839" idx="1"/>
          </p:cNvCxnSpPr>
          <p:nvPr/>
        </p:nvCxnSpPr>
        <p:spPr>
          <a:xfrm>
            <a:off x="6074137" y="2523133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41" name="Google Shape;841;p39"/>
          <p:cNvCxnSpPr>
            <a:stCxn id="836" idx="3"/>
            <a:endCxn id="838" idx="1"/>
          </p:cNvCxnSpPr>
          <p:nvPr/>
        </p:nvCxnSpPr>
        <p:spPr>
          <a:xfrm>
            <a:off x="5599807" y="2523133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42" name="Google Shape;842;p39"/>
          <p:cNvCxnSpPr>
            <a:stCxn id="843" idx="0"/>
            <a:endCxn id="836" idx="2"/>
          </p:cNvCxnSpPr>
          <p:nvPr/>
        </p:nvCxnSpPr>
        <p:spPr>
          <a:xfrm rot="10800000" flipH="1">
            <a:off x="5466050" y="2756129"/>
            <a:ext cx="2400" cy="354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3" name="Google Shape;843;p39"/>
          <p:cNvSpPr/>
          <p:nvPr/>
        </p:nvSpPr>
        <p:spPr>
          <a:xfrm>
            <a:off x="5334650" y="3110429"/>
            <a:ext cx="262800" cy="8295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44" name="Google Shape;844;p39"/>
          <p:cNvCxnSpPr>
            <a:stCxn id="845" idx="0"/>
            <a:endCxn id="838" idx="2"/>
          </p:cNvCxnSpPr>
          <p:nvPr/>
        </p:nvCxnSpPr>
        <p:spPr>
          <a:xfrm rot="10800000" flipH="1">
            <a:off x="5941625" y="2756129"/>
            <a:ext cx="1200" cy="354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5" name="Google Shape;845;p39"/>
          <p:cNvSpPr/>
          <p:nvPr/>
        </p:nvSpPr>
        <p:spPr>
          <a:xfrm>
            <a:off x="5810225" y="3110429"/>
            <a:ext cx="262800" cy="8295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46" name="Google Shape;846;p39"/>
          <p:cNvCxnSpPr>
            <a:stCxn id="847" idx="0"/>
            <a:endCxn id="839" idx="2"/>
          </p:cNvCxnSpPr>
          <p:nvPr/>
        </p:nvCxnSpPr>
        <p:spPr>
          <a:xfrm rot="10800000">
            <a:off x="6416925" y="2756004"/>
            <a:ext cx="0" cy="354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7" name="Google Shape;847;p39"/>
          <p:cNvSpPr/>
          <p:nvPr/>
        </p:nvSpPr>
        <p:spPr>
          <a:xfrm>
            <a:off x="6285525" y="3110304"/>
            <a:ext cx="262800" cy="8295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39"/>
          <p:cNvSpPr txBox="1"/>
          <p:nvPr/>
        </p:nvSpPr>
        <p:spPr>
          <a:xfrm>
            <a:off x="5229413" y="331878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849" name="Google Shape;849;p39"/>
          <p:cNvSpPr txBox="1"/>
          <p:nvPr/>
        </p:nvSpPr>
        <p:spPr>
          <a:xfrm>
            <a:off x="5703888" y="33189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850" name="Google Shape;850;p39"/>
          <p:cNvSpPr txBox="1"/>
          <p:nvPr/>
        </p:nvSpPr>
        <p:spPr>
          <a:xfrm>
            <a:off x="6178625" y="33189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5" name="Google Shape;855;p40"/>
          <p:cNvCxnSpPr>
            <a:stCxn id="856" idx="0"/>
            <a:endCxn id="857" idx="2"/>
          </p:cNvCxnSpPr>
          <p:nvPr/>
        </p:nvCxnSpPr>
        <p:spPr>
          <a:xfrm rot="10800000">
            <a:off x="2136250" y="2756179"/>
            <a:ext cx="600" cy="354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6" name="Google Shape;856;p40"/>
          <p:cNvSpPr/>
          <p:nvPr/>
        </p:nvSpPr>
        <p:spPr>
          <a:xfrm>
            <a:off x="2005450" y="3110179"/>
            <a:ext cx="262800" cy="8295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8" name="Google Shape;858;p40"/>
          <p:cNvCxnSpPr>
            <a:stCxn id="859" idx="0"/>
            <a:endCxn id="860" idx="2"/>
          </p:cNvCxnSpPr>
          <p:nvPr/>
        </p:nvCxnSpPr>
        <p:spPr>
          <a:xfrm rot="10800000">
            <a:off x="2613750" y="2756004"/>
            <a:ext cx="600" cy="354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9" name="Google Shape;859;p40"/>
          <p:cNvSpPr/>
          <p:nvPr/>
        </p:nvSpPr>
        <p:spPr>
          <a:xfrm>
            <a:off x="2482950" y="3110304"/>
            <a:ext cx="262800" cy="8295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61" name="Google Shape;861;p40"/>
          <p:cNvCxnSpPr>
            <a:stCxn id="862" idx="0"/>
            <a:endCxn id="863" idx="2"/>
          </p:cNvCxnSpPr>
          <p:nvPr/>
        </p:nvCxnSpPr>
        <p:spPr>
          <a:xfrm rot="10800000">
            <a:off x="3091100" y="2756004"/>
            <a:ext cx="1500" cy="354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62" name="Google Shape;862;p40"/>
          <p:cNvSpPr/>
          <p:nvPr/>
        </p:nvSpPr>
        <p:spPr>
          <a:xfrm>
            <a:off x="2961200" y="3110304"/>
            <a:ext cx="262800" cy="8295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64" name="Google Shape;864;p40"/>
          <p:cNvCxnSpPr>
            <a:stCxn id="865" idx="0"/>
            <a:endCxn id="866" idx="2"/>
          </p:cNvCxnSpPr>
          <p:nvPr/>
        </p:nvCxnSpPr>
        <p:spPr>
          <a:xfrm rot="10800000" flipH="1">
            <a:off x="3567875" y="2756003"/>
            <a:ext cx="3300" cy="354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65" name="Google Shape;865;p40"/>
          <p:cNvSpPr/>
          <p:nvPr/>
        </p:nvSpPr>
        <p:spPr>
          <a:xfrm>
            <a:off x="3436475" y="3110303"/>
            <a:ext cx="262800" cy="8295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67" name="Google Shape;867;p40"/>
          <p:cNvCxnSpPr>
            <a:stCxn id="868" idx="0"/>
            <a:endCxn id="869" idx="2"/>
          </p:cNvCxnSpPr>
          <p:nvPr/>
        </p:nvCxnSpPr>
        <p:spPr>
          <a:xfrm rot="10800000">
            <a:off x="4045400" y="2756129"/>
            <a:ext cx="6600" cy="354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68" name="Google Shape;868;p40"/>
          <p:cNvSpPr/>
          <p:nvPr/>
        </p:nvSpPr>
        <p:spPr>
          <a:xfrm>
            <a:off x="3920600" y="3110429"/>
            <a:ext cx="262800" cy="8295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70" name="Google Shape;870;p40"/>
          <p:cNvCxnSpPr>
            <a:stCxn id="871" idx="0"/>
            <a:endCxn id="872" idx="2"/>
          </p:cNvCxnSpPr>
          <p:nvPr/>
        </p:nvCxnSpPr>
        <p:spPr>
          <a:xfrm rot="10800000" flipH="1">
            <a:off x="4517125" y="2756129"/>
            <a:ext cx="2700" cy="354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71" name="Google Shape;871;p40"/>
          <p:cNvSpPr/>
          <p:nvPr/>
        </p:nvSpPr>
        <p:spPr>
          <a:xfrm>
            <a:off x="4385725" y="3110429"/>
            <a:ext cx="262800" cy="8295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73" name="Google Shape;873;p40"/>
          <p:cNvCxnSpPr>
            <a:stCxn id="874" idx="0"/>
            <a:endCxn id="875" idx="2"/>
          </p:cNvCxnSpPr>
          <p:nvPr/>
        </p:nvCxnSpPr>
        <p:spPr>
          <a:xfrm rot="10800000" flipH="1">
            <a:off x="4992425" y="2756004"/>
            <a:ext cx="1800" cy="354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74" name="Google Shape;874;p40"/>
          <p:cNvSpPr/>
          <p:nvPr/>
        </p:nvSpPr>
        <p:spPr>
          <a:xfrm>
            <a:off x="4861025" y="3110304"/>
            <a:ext cx="262800" cy="8295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0"/>
          <p:cNvSpPr txBox="1"/>
          <p:nvPr/>
        </p:nvSpPr>
        <p:spPr>
          <a:xfrm>
            <a:off x="2377125" y="33189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877" name="Google Shape;877;p40"/>
          <p:cNvSpPr txBox="1"/>
          <p:nvPr/>
        </p:nvSpPr>
        <p:spPr>
          <a:xfrm>
            <a:off x="1900738" y="33189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878" name="Google Shape;878;p40"/>
          <p:cNvSpPr txBox="1"/>
          <p:nvPr/>
        </p:nvSpPr>
        <p:spPr>
          <a:xfrm>
            <a:off x="3334700" y="33189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879" name="Google Shape;879;p40"/>
          <p:cNvSpPr txBox="1"/>
          <p:nvPr/>
        </p:nvSpPr>
        <p:spPr>
          <a:xfrm>
            <a:off x="2853500" y="331878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880" name="Google Shape;880;p40"/>
          <p:cNvSpPr txBox="1"/>
          <p:nvPr/>
        </p:nvSpPr>
        <p:spPr>
          <a:xfrm>
            <a:off x="3804888" y="33189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881" name="Google Shape;881;p40"/>
          <p:cNvSpPr txBox="1"/>
          <p:nvPr/>
        </p:nvSpPr>
        <p:spPr>
          <a:xfrm>
            <a:off x="4284613" y="33189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882" name="Google Shape;882;p40"/>
          <p:cNvSpPr txBox="1"/>
          <p:nvPr/>
        </p:nvSpPr>
        <p:spPr>
          <a:xfrm>
            <a:off x="4753988" y="331866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883" name="Google Shape;883;p40"/>
          <p:cNvSpPr/>
          <p:nvPr/>
        </p:nvSpPr>
        <p:spPr>
          <a:xfrm>
            <a:off x="2006500" y="1963375"/>
            <a:ext cx="4542600" cy="3189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FC</a:t>
            </a:r>
          </a:p>
        </p:txBody>
      </p:sp>
      <p:sp>
        <p:nvSpPr>
          <p:cNvPr id="884" name="Google Shape;884;p40"/>
          <p:cNvSpPr/>
          <p:nvPr/>
        </p:nvSpPr>
        <p:spPr>
          <a:xfrm>
            <a:off x="2005450" y="1499000"/>
            <a:ext cx="4542600" cy="318900"/>
          </a:xfrm>
          <a:prstGeom prst="rect">
            <a:avLst/>
          </a:prstGeom>
          <a:solidFill>
            <a:srgbClr val="EE787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</a:t>
            </a:r>
          </a:p>
        </p:txBody>
      </p:sp>
      <p:cxnSp>
        <p:nvCxnSpPr>
          <p:cNvPr id="885" name="Google Shape;885;p40"/>
          <p:cNvCxnSpPr>
            <a:stCxn id="886" idx="0"/>
            <a:endCxn id="887" idx="2"/>
          </p:cNvCxnSpPr>
          <p:nvPr/>
        </p:nvCxnSpPr>
        <p:spPr>
          <a:xfrm rot="10800000" flipH="1">
            <a:off x="5466050" y="2756129"/>
            <a:ext cx="2400" cy="354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86" name="Google Shape;886;p40"/>
          <p:cNvSpPr/>
          <p:nvPr/>
        </p:nvSpPr>
        <p:spPr>
          <a:xfrm>
            <a:off x="5334650" y="3110429"/>
            <a:ext cx="262800" cy="8295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88" name="Google Shape;888;p40"/>
          <p:cNvCxnSpPr>
            <a:stCxn id="889" idx="0"/>
            <a:endCxn id="890" idx="2"/>
          </p:cNvCxnSpPr>
          <p:nvPr/>
        </p:nvCxnSpPr>
        <p:spPr>
          <a:xfrm rot="10800000" flipH="1">
            <a:off x="5941625" y="2756129"/>
            <a:ext cx="1200" cy="354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89" name="Google Shape;889;p40"/>
          <p:cNvSpPr/>
          <p:nvPr/>
        </p:nvSpPr>
        <p:spPr>
          <a:xfrm>
            <a:off x="5810225" y="3110429"/>
            <a:ext cx="262800" cy="8295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91" name="Google Shape;891;p40"/>
          <p:cNvCxnSpPr>
            <a:stCxn id="892" idx="0"/>
            <a:endCxn id="893" idx="2"/>
          </p:cNvCxnSpPr>
          <p:nvPr/>
        </p:nvCxnSpPr>
        <p:spPr>
          <a:xfrm rot="10800000">
            <a:off x="6416925" y="2756004"/>
            <a:ext cx="0" cy="354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92" name="Google Shape;892;p40"/>
          <p:cNvSpPr/>
          <p:nvPr/>
        </p:nvSpPr>
        <p:spPr>
          <a:xfrm>
            <a:off x="6285525" y="3110304"/>
            <a:ext cx="262800" cy="8295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40"/>
          <p:cNvSpPr txBox="1"/>
          <p:nvPr/>
        </p:nvSpPr>
        <p:spPr>
          <a:xfrm>
            <a:off x="5229413" y="331878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895" name="Google Shape;895;p40"/>
          <p:cNvSpPr txBox="1"/>
          <p:nvPr/>
        </p:nvSpPr>
        <p:spPr>
          <a:xfrm>
            <a:off x="5703888" y="33189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896" name="Google Shape;896;p40"/>
          <p:cNvSpPr txBox="1"/>
          <p:nvPr/>
        </p:nvSpPr>
        <p:spPr>
          <a:xfrm>
            <a:off x="6178625" y="33189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897" name="Google Shape;897;p40"/>
          <p:cNvSpPr/>
          <p:nvPr/>
        </p:nvSpPr>
        <p:spPr>
          <a:xfrm>
            <a:off x="2004925" y="2437275"/>
            <a:ext cx="4542600" cy="318900"/>
          </a:xfrm>
          <a:prstGeom prst="rect">
            <a:avLst/>
          </a:prstGeom>
          <a:solidFill>
            <a:srgbClr val="A7F36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8C0FF"/>
            </a:gs>
            <a:gs pos="100000">
              <a:srgbClr val="3F2B96"/>
            </a:gs>
          </a:gsLst>
          <a:lin ang="0" scaled="0"/>
        </a:gradFill>
        <a:effectLst/>
      </p:bgPr>
    </p:bg>
    <p:spTree>
      <p:nvGrpSpPr>
        <p:cNvPr id="1" name="Shape 5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66832"/>
            <a:ext cx="6726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Arial Black" panose="020B0A04020102020204" pitchFamily="34" charset="0"/>
              </a:rPr>
              <a:t>农作物病虫害识别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0884" y="774718"/>
            <a:ext cx="88675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开放的比赛数据集：</a:t>
            </a:r>
            <a:r>
              <a:rPr lang="en-US" altLang="zh-CN" sz="2400" dirty="0"/>
              <a:t>https://pan.baidu.com/s/1VH-KI-bpvF3oUj1KBNUJ5g   </a:t>
            </a:r>
            <a:r>
              <a:rPr lang="zh-CN" altLang="en-US" sz="2400" dirty="0"/>
              <a:t>提取码：</a:t>
            </a:r>
            <a:r>
              <a:rPr lang="en-US" altLang="zh-CN" sz="2400" dirty="0" err="1"/>
              <a:t>msrw</a:t>
            </a:r>
            <a:r>
              <a:rPr lang="en-US" altLang="zh-CN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百度经典版</a:t>
            </a:r>
            <a:r>
              <a:rPr lang="en-US" altLang="zh-CN" sz="2400" dirty="0"/>
              <a:t>【</a:t>
            </a:r>
            <a:r>
              <a:rPr lang="zh-CN" altLang="en-US" sz="2400" dirty="0"/>
              <a:t>图像分类</a:t>
            </a:r>
            <a:r>
              <a:rPr lang="en-US" altLang="zh-CN" sz="2400" dirty="0"/>
              <a:t>】</a:t>
            </a:r>
            <a:r>
              <a:rPr lang="zh-CN" altLang="en-US" sz="2400" dirty="0"/>
              <a:t>训练模型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微信小程序调用接口识别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FF0000"/>
                </a:solidFill>
              </a:rPr>
              <a:t>APP</a:t>
            </a:r>
            <a:r>
              <a:rPr lang="zh-CN" altLang="en-US" sz="2400" dirty="0">
                <a:solidFill>
                  <a:srgbClr val="FF0000"/>
                </a:solidFill>
              </a:rPr>
              <a:t>调用接口识别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参赛</a:t>
            </a:r>
            <a:r>
              <a:rPr lang="en-US" altLang="zh-CN" sz="2400" dirty="0"/>
              <a:t>PPT</a:t>
            </a:r>
            <a:r>
              <a:rPr lang="zh-CN" altLang="en-US" sz="2400" dirty="0"/>
              <a:t>、参赛报告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微信公众号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72" y="1233377"/>
            <a:ext cx="2151794" cy="372145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" name="Google Shape;902;p4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05200" y="275750"/>
            <a:ext cx="3028830" cy="194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4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472313" y="2631676"/>
            <a:ext cx="3546776" cy="2251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41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438700" y="302700"/>
            <a:ext cx="3677400" cy="1942158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41"/>
          <p:cNvSpPr txBox="1"/>
          <p:nvPr/>
        </p:nvSpPr>
        <p:spPr>
          <a:xfrm>
            <a:off x="664025" y="84025"/>
            <a:ext cx="21264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A) LSTM</a:t>
            </a:r>
            <a:endParaRPr sz="1100"/>
          </a:p>
        </p:txBody>
      </p:sp>
      <p:sp>
        <p:nvSpPr>
          <p:cNvPr id="906" name="Google Shape;906;p41"/>
          <p:cNvSpPr txBox="1"/>
          <p:nvPr/>
        </p:nvSpPr>
        <p:spPr>
          <a:xfrm>
            <a:off x="4472325" y="84025"/>
            <a:ext cx="19413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B) </a:t>
            </a:r>
            <a:r>
              <a:rPr lang="en-GB" sz="1100">
                <a:solidFill>
                  <a:schemeClr val="dk1"/>
                </a:solidFill>
              </a:rPr>
              <a:t>Mixed LSTM / 1D Conv</a:t>
            </a:r>
            <a:endParaRPr sz="1100"/>
          </a:p>
        </p:txBody>
      </p:sp>
      <p:sp>
        <p:nvSpPr>
          <p:cNvPr id="907" name="Google Shape;907;p41"/>
          <p:cNvSpPr txBox="1"/>
          <p:nvPr/>
        </p:nvSpPr>
        <p:spPr>
          <a:xfrm>
            <a:off x="4472325" y="2420400"/>
            <a:ext cx="33786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D) Mixed Att-BiLSTM / 1D Conv</a:t>
            </a:r>
            <a:endParaRPr sz="1100"/>
          </a:p>
        </p:txBody>
      </p:sp>
      <p:pic>
        <p:nvPicPr>
          <p:cNvPr id="908" name="Google Shape;908;p41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605200" y="2631675"/>
            <a:ext cx="3546775" cy="1873250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41"/>
          <p:cNvSpPr txBox="1"/>
          <p:nvPr/>
        </p:nvSpPr>
        <p:spPr>
          <a:xfrm>
            <a:off x="605200" y="2420400"/>
            <a:ext cx="21264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C) Mixed BiLSTM / 1D Conv</a:t>
            </a:r>
            <a:endParaRPr sz="1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42"/>
          <p:cNvSpPr/>
          <p:nvPr/>
        </p:nvSpPr>
        <p:spPr>
          <a:xfrm>
            <a:off x="1664625" y="2179870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915" name="Google Shape;915;p42"/>
          <p:cNvSpPr/>
          <p:nvPr/>
        </p:nvSpPr>
        <p:spPr>
          <a:xfrm>
            <a:off x="2142076" y="2179945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916" name="Google Shape;916;p42"/>
          <p:cNvCxnSpPr>
            <a:stCxn id="914" idx="3"/>
            <a:endCxn id="915" idx="1"/>
          </p:cNvCxnSpPr>
          <p:nvPr/>
        </p:nvCxnSpPr>
        <p:spPr>
          <a:xfrm>
            <a:off x="1927425" y="2412820"/>
            <a:ext cx="214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917" name="Google Shape;917;p42"/>
          <p:cNvSpPr/>
          <p:nvPr/>
        </p:nvSpPr>
        <p:spPr>
          <a:xfrm>
            <a:off x="2619530" y="2179945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918" name="Google Shape;918;p42"/>
          <p:cNvSpPr/>
          <p:nvPr/>
        </p:nvSpPr>
        <p:spPr>
          <a:xfrm>
            <a:off x="3099556" y="2179945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919" name="Google Shape;919;p42"/>
          <p:cNvCxnSpPr>
            <a:stCxn id="917" idx="3"/>
            <a:endCxn id="918" idx="1"/>
          </p:cNvCxnSpPr>
          <p:nvPr/>
        </p:nvCxnSpPr>
        <p:spPr>
          <a:xfrm>
            <a:off x="2882330" y="2412895"/>
            <a:ext cx="217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20" name="Google Shape;920;p42"/>
          <p:cNvCxnSpPr>
            <a:stCxn id="915" idx="3"/>
            <a:endCxn id="917" idx="1"/>
          </p:cNvCxnSpPr>
          <p:nvPr/>
        </p:nvCxnSpPr>
        <p:spPr>
          <a:xfrm>
            <a:off x="2404876" y="2412895"/>
            <a:ext cx="214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921" name="Google Shape;921;p42"/>
          <p:cNvSpPr/>
          <p:nvPr/>
        </p:nvSpPr>
        <p:spPr>
          <a:xfrm>
            <a:off x="3573895" y="2179945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922" name="Google Shape;922;p42"/>
          <p:cNvCxnSpPr>
            <a:stCxn id="918" idx="3"/>
            <a:endCxn id="921" idx="1"/>
          </p:cNvCxnSpPr>
          <p:nvPr/>
        </p:nvCxnSpPr>
        <p:spPr>
          <a:xfrm>
            <a:off x="3362356" y="2412895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923" name="Google Shape;923;p42"/>
          <p:cNvSpPr/>
          <p:nvPr/>
        </p:nvSpPr>
        <p:spPr>
          <a:xfrm>
            <a:off x="4048224" y="2179945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924" name="Google Shape;924;p42"/>
          <p:cNvSpPr/>
          <p:nvPr/>
        </p:nvSpPr>
        <p:spPr>
          <a:xfrm>
            <a:off x="4522538" y="2179870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925" name="Google Shape;925;p42"/>
          <p:cNvCxnSpPr>
            <a:stCxn id="923" idx="3"/>
            <a:endCxn id="924" idx="1"/>
          </p:cNvCxnSpPr>
          <p:nvPr/>
        </p:nvCxnSpPr>
        <p:spPr>
          <a:xfrm>
            <a:off x="4311024" y="2412895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26" name="Google Shape;926;p42"/>
          <p:cNvCxnSpPr>
            <a:stCxn id="921" idx="3"/>
            <a:endCxn id="923" idx="1"/>
          </p:cNvCxnSpPr>
          <p:nvPr/>
        </p:nvCxnSpPr>
        <p:spPr>
          <a:xfrm>
            <a:off x="3836695" y="2412895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27" name="Google Shape;927;p42"/>
          <p:cNvCxnSpPr/>
          <p:nvPr/>
        </p:nvCxnSpPr>
        <p:spPr>
          <a:xfrm rot="10800000">
            <a:off x="6076799" y="1860920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8" name="Google Shape;928;p42"/>
          <p:cNvCxnSpPr>
            <a:stCxn id="929" idx="0"/>
            <a:endCxn id="914" idx="2"/>
          </p:cNvCxnSpPr>
          <p:nvPr/>
        </p:nvCxnSpPr>
        <p:spPr>
          <a:xfrm rot="10800000">
            <a:off x="1796013" y="2645701"/>
            <a:ext cx="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29" name="Google Shape;929;p42"/>
          <p:cNvSpPr/>
          <p:nvPr/>
        </p:nvSpPr>
        <p:spPr>
          <a:xfrm>
            <a:off x="1664613" y="3429001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30" name="Google Shape;930;p42"/>
          <p:cNvCxnSpPr>
            <a:stCxn id="931" idx="0"/>
            <a:endCxn id="915" idx="2"/>
          </p:cNvCxnSpPr>
          <p:nvPr/>
        </p:nvCxnSpPr>
        <p:spPr>
          <a:xfrm rot="10800000">
            <a:off x="2273338" y="2645851"/>
            <a:ext cx="9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31" name="Google Shape;931;p42"/>
          <p:cNvSpPr/>
          <p:nvPr/>
        </p:nvSpPr>
        <p:spPr>
          <a:xfrm>
            <a:off x="2142838" y="3429151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32" name="Google Shape;932;p42"/>
          <p:cNvCxnSpPr>
            <a:stCxn id="933" idx="0"/>
            <a:endCxn id="917" idx="2"/>
          </p:cNvCxnSpPr>
          <p:nvPr/>
        </p:nvCxnSpPr>
        <p:spPr>
          <a:xfrm rot="10800000">
            <a:off x="2750875" y="2645851"/>
            <a:ext cx="3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33" name="Google Shape;933;p42"/>
          <p:cNvSpPr/>
          <p:nvPr/>
        </p:nvSpPr>
        <p:spPr>
          <a:xfrm>
            <a:off x="2619775" y="3429151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34" name="Google Shape;934;p42"/>
          <p:cNvCxnSpPr>
            <a:stCxn id="935" idx="0"/>
            <a:endCxn id="918" idx="2"/>
          </p:cNvCxnSpPr>
          <p:nvPr/>
        </p:nvCxnSpPr>
        <p:spPr>
          <a:xfrm rot="10800000">
            <a:off x="3231038" y="2645851"/>
            <a:ext cx="15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35" name="Google Shape;935;p42"/>
          <p:cNvSpPr/>
          <p:nvPr/>
        </p:nvSpPr>
        <p:spPr>
          <a:xfrm>
            <a:off x="3101138" y="3429151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36" name="Google Shape;936;p42"/>
          <p:cNvCxnSpPr>
            <a:stCxn id="937" idx="0"/>
            <a:endCxn id="921" idx="2"/>
          </p:cNvCxnSpPr>
          <p:nvPr/>
        </p:nvCxnSpPr>
        <p:spPr>
          <a:xfrm rot="10800000" flipH="1">
            <a:off x="3702463" y="2645851"/>
            <a:ext cx="27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37" name="Google Shape;937;p42"/>
          <p:cNvSpPr/>
          <p:nvPr/>
        </p:nvSpPr>
        <p:spPr>
          <a:xfrm>
            <a:off x="3571063" y="3429151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38" name="Google Shape;938;p42"/>
          <p:cNvCxnSpPr>
            <a:stCxn id="939" idx="0"/>
            <a:endCxn id="923" idx="2"/>
          </p:cNvCxnSpPr>
          <p:nvPr/>
        </p:nvCxnSpPr>
        <p:spPr>
          <a:xfrm rot="10800000">
            <a:off x="4179725" y="2645851"/>
            <a:ext cx="30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39" name="Google Shape;939;p42"/>
          <p:cNvSpPr/>
          <p:nvPr/>
        </p:nvSpPr>
        <p:spPr>
          <a:xfrm>
            <a:off x="4051325" y="3429151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0" name="Google Shape;940;p42"/>
          <p:cNvCxnSpPr>
            <a:stCxn id="941" idx="0"/>
            <a:endCxn id="924" idx="2"/>
          </p:cNvCxnSpPr>
          <p:nvPr/>
        </p:nvCxnSpPr>
        <p:spPr>
          <a:xfrm rot="10800000">
            <a:off x="4654075" y="2645701"/>
            <a:ext cx="30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41" name="Google Shape;941;p42"/>
          <p:cNvSpPr/>
          <p:nvPr/>
        </p:nvSpPr>
        <p:spPr>
          <a:xfrm>
            <a:off x="4525675" y="3429001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42"/>
          <p:cNvSpPr txBox="1"/>
          <p:nvPr/>
        </p:nvSpPr>
        <p:spPr>
          <a:xfrm>
            <a:off x="2036638" y="354093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943" name="Google Shape;943;p42"/>
          <p:cNvSpPr txBox="1"/>
          <p:nvPr/>
        </p:nvSpPr>
        <p:spPr>
          <a:xfrm>
            <a:off x="1558625" y="354093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944" name="Google Shape;944;p42"/>
          <p:cNvSpPr txBox="1"/>
          <p:nvPr/>
        </p:nvSpPr>
        <p:spPr>
          <a:xfrm>
            <a:off x="2989213" y="354093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945" name="Google Shape;945;p42"/>
          <p:cNvSpPr txBox="1"/>
          <p:nvPr/>
        </p:nvSpPr>
        <p:spPr>
          <a:xfrm>
            <a:off x="2515775" y="354093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946" name="Google Shape;946;p42"/>
          <p:cNvSpPr txBox="1"/>
          <p:nvPr/>
        </p:nvSpPr>
        <p:spPr>
          <a:xfrm>
            <a:off x="3470025" y="354093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947" name="Google Shape;947;p42"/>
          <p:cNvSpPr txBox="1"/>
          <p:nvPr/>
        </p:nvSpPr>
        <p:spPr>
          <a:xfrm>
            <a:off x="3942175" y="354093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948" name="Google Shape;948;p42"/>
          <p:cNvSpPr txBox="1"/>
          <p:nvPr/>
        </p:nvSpPr>
        <p:spPr>
          <a:xfrm>
            <a:off x="4417250" y="354118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949" name="Google Shape;949;p42"/>
          <p:cNvSpPr/>
          <p:nvPr/>
        </p:nvSpPr>
        <p:spPr>
          <a:xfrm>
            <a:off x="1665663" y="903375"/>
            <a:ext cx="5919600" cy="3189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FC</a:t>
            </a:r>
          </a:p>
        </p:txBody>
      </p:sp>
      <p:sp>
        <p:nvSpPr>
          <p:cNvPr id="950" name="Google Shape;950;p42"/>
          <p:cNvSpPr/>
          <p:nvPr/>
        </p:nvSpPr>
        <p:spPr>
          <a:xfrm>
            <a:off x="1664613" y="439000"/>
            <a:ext cx="5919600" cy="318900"/>
          </a:xfrm>
          <a:prstGeom prst="rect">
            <a:avLst/>
          </a:prstGeom>
          <a:solidFill>
            <a:srgbClr val="EE787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</a:t>
            </a:r>
          </a:p>
        </p:txBody>
      </p:sp>
      <p:sp>
        <p:nvSpPr>
          <p:cNvPr id="951" name="Google Shape;951;p42"/>
          <p:cNvSpPr/>
          <p:nvPr/>
        </p:nvSpPr>
        <p:spPr>
          <a:xfrm>
            <a:off x="4996870" y="217990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952" name="Google Shape;952;p42"/>
          <p:cNvCxnSpPr>
            <a:endCxn id="951" idx="1"/>
          </p:cNvCxnSpPr>
          <p:nvPr/>
        </p:nvCxnSpPr>
        <p:spPr>
          <a:xfrm>
            <a:off x="4785370" y="2412858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953" name="Google Shape;953;p42"/>
          <p:cNvSpPr/>
          <p:nvPr/>
        </p:nvSpPr>
        <p:spPr>
          <a:xfrm>
            <a:off x="5471199" y="217990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954" name="Google Shape;954;p42"/>
          <p:cNvSpPr/>
          <p:nvPr/>
        </p:nvSpPr>
        <p:spPr>
          <a:xfrm>
            <a:off x="5945513" y="2179833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955" name="Google Shape;955;p42"/>
          <p:cNvCxnSpPr>
            <a:stCxn id="953" idx="3"/>
            <a:endCxn id="954" idx="1"/>
          </p:cNvCxnSpPr>
          <p:nvPr/>
        </p:nvCxnSpPr>
        <p:spPr>
          <a:xfrm>
            <a:off x="5733999" y="2412858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56" name="Google Shape;956;p42"/>
          <p:cNvCxnSpPr>
            <a:stCxn id="951" idx="3"/>
            <a:endCxn id="953" idx="1"/>
          </p:cNvCxnSpPr>
          <p:nvPr/>
        </p:nvCxnSpPr>
        <p:spPr>
          <a:xfrm>
            <a:off x="5259670" y="2412858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57" name="Google Shape;957;p42"/>
          <p:cNvCxnSpPr>
            <a:stCxn id="958" idx="0"/>
            <a:endCxn id="951" idx="2"/>
          </p:cNvCxnSpPr>
          <p:nvPr/>
        </p:nvCxnSpPr>
        <p:spPr>
          <a:xfrm rot="10800000" flipH="1">
            <a:off x="5126950" y="2645738"/>
            <a:ext cx="12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58" name="Google Shape;958;p42"/>
          <p:cNvSpPr/>
          <p:nvPr/>
        </p:nvSpPr>
        <p:spPr>
          <a:xfrm>
            <a:off x="4995550" y="3429038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9" name="Google Shape;959;p42"/>
          <p:cNvCxnSpPr>
            <a:stCxn id="960" idx="0"/>
            <a:endCxn id="953" idx="2"/>
          </p:cNvCxnSpPr>
          <p:nvPr/>
        </p:nvCxnSpPr>
        <p:spPr>
          <a:xfrm rot="10800000">
            <a:off x="5602713" y="2645738"/>
            <a:ext cx="45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60" name="Google Shape;960;p42"/>
          <p:cNvSpPr/>
          <p:nvPr/>
        </p:nvSpPr>
        <p:spPr>
          <a:xfrm>
            <a:off x="5475813" y="3429038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61" name="Google Shape;961;p42"/>
          <p:cNvCxnSpPr>
            <a:stCxn id="962" idx="0"/>
            <a:endCxn id="954" idx="2"/>
          </p:cNvCxnSpPr>
          <p:nvPr/>
        </p:nvCxnSpPr>
        <p:spPr>
          <a:xfrm rot="10800000" flipH="1">
            <a:off x="6075650" y="2645588"/>
            <a:ext cx="12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62" name="Google Shape;962;p42"/>
          <p:cNvSpPr/>
          <p:nvPr/>
        </p:nvSpPr>
        <p:spPr>
          <a:xfrm>
            <a:off x="5944250" y="3428888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2"/>
          <p:cNvSpPr txBox="1"/>
          <p:nvPr/>
        </p:nvSpPr>
        <p:spPr>
          <a:xfrm>
            <a:off x="4894538" y="354093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964" name="Google Shape;964;p42"/>
          <p:cNvSpPr txBox="1"/>
          <p:nvPr/>
        </p:nvSpPr>
        <p:spPr>
          <a:xfrm>
            <a:off x="5363713" y="354093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965" name="Google Shape;965;p42"/>
          <p:cNvSpPr txBox="1"/>
          <p:nvPr/>
        </p:nvSpPr>
        <p:spPr>
          <a:xfrm>
            <a:off x="5844688" y="354093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966" name="Google Shape;966;p42"/>
          <p:cNvSpPr/>
          <p:nvPr/>
        </p:nvSpPr>
        <p:spPr>
          <a:xfrm>
            <a:off x="6682663" y="2253450"/>
            <a:ext cx="902700" cy="318900"/>
          </a:xfrm>
          <a:prstGeom prst="rect">
            <a:avLst/>
          </a:prstGeom>
          <a:solidFill>
            <a:srgbClr val="A7F36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</a:t>
            </a:r>
          </a:p>
        </p:txBody>
      </p:sp>
      <p:cxnSp>
        <p:nvCxnSpPr>
          <p:cNvPr id="967" name="Google Shape;967;p42"/>
          <p:cNvCxnSpPr/>
          <p:nvPr/>
        </p:nvCxnSpPr>
        <p:spPr>
          <a:xfrm rot="10800000" flipH="1">
            <a:off x="1798488" y="2579775"/>
            <a:ext cx="4980000" cy="225300"/>
          </a:xfrm>
          <a:prstGeom prst="bentConnector3">
            <a:avLst>
              <a:gd name="adj1" fmla="val 10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968" name="Google Shape;968;p42"/>
          <p:cNvCxnSpPr/>
          <p:nvPr/>
        </p:nvCxnSpPr>
        <p:spPr>
          <a:xfrm rot="10800000" flipH="1">
            <a:off x="2273338" y="2579750"/>
            <a:ext cx="4580700" cy="267000"/>
          </a:xfrm>
          <a:prstGeom prst="bentConnector3">
            <a:avLst>
              <a:gd name="adj1" fmla="val 10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969" name="Google Shape;969;p42"/>
          <p:cNvCxnSpPr/>
          <p:nvPr/>
        </p:nvCxnSpPr>
        <p:spPr>
          <a:xfrm rot="10800000" flipH="1">
            <a:off x="2750963" y="2579700"/>
            <a:ext cx="4178700" cy="324600"/>
          </a:xfrm>
          <a:prstGeom prst="bentConnector3">
            <a:avLst>
              <a:gd name="adj1" fmla="val 10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970" name="Google Shape;970;p42"/>
          <p:cNvCxnSpPr/>
          <p:nvPr/>
        </p:nvCxnSpPr>
        <p:spPr>
          <a:xfrm rot="10800000" flipH="1">
            <a:off x="3236388" y="2579563"/>
            <a:ext cx="3785700" cy="375900"/>
          </a:xfrm>
          <a:prstGeom prst="bentConnector3">
            <a:avLst>
              <a:gd name="adj1" fmla="val 10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971" name="Google Shape;971;p42"/>
          <p:cNvCxnSpPr/>
          <p:nvPr/>
        </p:nvCxnSpPr>
        <p:spPr>
          <a:xfrm rot="10800000" flipH="1">
            <a:off x="3710738" y="2579788"/>
            <a:ext cx="3395400" cy="455100"/>
          </a:xfrm>
          <a:prstGeom prst="bentConnector3">
            <a:avLst>
              <a:gd name="adj1" fmla="val 10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972" name="Google Shape;972;p42"/>
          <p:cNvCxnSpPr/>
          <p:nvPr/>
        </p:nvCxnSpPr>
        <p:spPr>
          <a:xfrm rot="10800000" flipH="1">
            <a:off x="4175088" y="2578275"/>
            <a:ext cx="3010500" cy="504300"/>
          </a:xfrm>
          <a:prstGeom prst="bentConnector3">
            <a:avLst>
              <a:gd name="adj1" fmla="val 10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973" name="Google Shape;973;p42"/>
          <p:cNvCxnSpPr/>
          <p:nvPr/>
        </p:nvCxnSpPr>
        <p:spPr>
          <a:xfrm rot="10800000" flipH="1">
            <a:off x="4660588" y="2578175"/>
            <a:ext cx="2600700" cy="573000"/>
          </a:xfrm>
          <a:prstGeom prst="bentConnector3">
            <a:avLst>
              <a:gd name="adj1" fmla="val 10018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974" name="Google Shape;974;p42"/>
          <p:cNvCxnSpPr/>
          <p:nvPr/>
        </p:nvCxnSpPr>
        <p:spPr>
          <a:xfrm rot="10800000" flipH="1">
            <a:off x="5133238" y="2578225"/>
            <a:ext cx="2216700" cy="624300"/>
          </a:xfrm>
          <a:prstGeom prst="bentConnector3">
            <a:avLst>
              <a:gd name="adj1" fmla="val 10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975" name="Google Shape;975;p42"/>
          <p:cNvCxnSpPr/>
          <p:nvPr/>
        </p:nvCxnSpPr>
        <p:spPr>
          <a:xfrm rot="10800000" flipH="1">
            <a:off x="5597938" y="2578225"/>
            <a:ext cx="1827600" cy="676800"/>
          </a:xfrm>
          <a:prstGeom prst="bentConnector3">
            <a:avLst>
              <a:gd name="adj1" fmla="val 10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976" name="Google Shape;976;p42"/>
          <p:cNvCxnSpPr/>
          <p:nvPr/>
        </p:nvCxnSpPr>
        <p:spPr>
          <a:xfrm rot="10800000" flipH="1">
            <a:off x="6075538" y="2578225"/>
            <a:ext cx="1429500" cy="730200"/>
          </a:xfrm>
          <a:prstGeom prst="bentConnector3">
            <a:avLst>
              <a:gd name="adj1" fmla="val 10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977" name="Google Shape;977;p42"/>
          <p:cNvCxnSpPr/>
          <p:nvPr/>
        </p:nvCxnSpPr>
        <p:spPr>
          <a:xfrm rot="10800000">
            <a:off x="7127124" y="1227745"/>
            <a:ext cx="6900" cy="1025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78" name="Google Shape;978;p42"/>
          <p:cNvSpPr/>
          <p:nvPr/>
        </p:nvSpPr>
        <p:spPr>
          <a:xfrm>
            <a:off x="1652100" y="1541600"/>
            <a:ext cx="4580700" cy="318900"/>
          </a:xfrm>
          <a:prstGeom prst="rect">
            <a:avLst/>
          </a:prstGeom>
          <a:solidFill>
            <a:srgbClr val="FDD9B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AM</a:t>
            </a:r>
          </a:p>
        </p:txBody>
      </p:sp>
      <p:cxnSp>
        <p:nvCxnSpPr>
          <p:cNvPr id="979" name="Google Shape;979;p42"/>
          <p:cNvCxnSpPr/>
          <p:nvPr/>
        </p:nvCxnSpPr>
        <p:spPr>
          <a:xfrm rot="10800000">
            <a:off x="5607224" y="1869495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0" name="Google Shape;980;p42"/>
          <p:cNvCxnSpPr>
            <a:stCxn id="951" idx="0"/>
          </p:cNvCxnSpPr>
          <p:nvPr/>
        </p:nvCxnSpPr>
        <p:spPr>
          <a:xfrm rot="10800000">
            <a:off x="5126770" y="1858008"/>
            <a:ext cx="1500" cy="321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1" name="Google Shape;981;p42"/>
          <p:cNvCxnSpPr>
            <a:stCxn id="924" idx="0"/>
          </p:cNvCxnSpPr>
          <p:nvPr/>
        </p:nvCxnSpPr>
        <p:spPr>
          <a:xfrm rot="10800000">
            <a:off x="4647638" y="1866370"/>
            <a:ext cx="6300" cy="313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2" name="Google Shape;982;p42"/>
          <p:cNvCxnSpPr/>
          <p:nvPr/>
        </p:nvCxnSpPr>
        <p:spPr>
          <a:xfrm rot="10800000">
            <a:off x="4179624" y="1866645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3" name="Google Shape;983;p42"/>
          <p:cNvCxnSpPr/>
          <p:nvPr/>
        </p:nvCxnSpPr>
        <p:spPr>
          <a:xfrm rot="10800000">
            <a:off x="3221599" y="1860920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4" name="Google Shape;984;p42"/>
          <p:cNvCxnSpPr/>
          <p:nvPr/>
        </p:nvCxnSpPr>
        <p:spPr>
          <a:xfrm rot="10800000">
            <a:off x="3711599" y="1866645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5" name="Google Shape;985;p42"/>
          <p:cNvCxnSpPr>
            <a:stCxn id="917" idx="0"/>
          </p:cNvCxnSpPr>
          <p:nvPr/>
        </p:nvCxnSpPr>
        <p:spPr>
          <a:xfrm rot="10800000">
            <a:off x="2748230" y="1866445"/>
            <a:ext cx="2700" cy="313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6" name="Google Shape;986;p42"/>
          <p:cNvCxnSpPr/>
          <p:nvPr/>
        </p:nvCxnSpPr>
        <p:spPr>
          <a:xfrm rot="10800000">
            <a:off x="2274855" y="1862195"/>
            <a:ext cx="2700" cy="313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7" name="Google Shape;987;p42"/>
          <p:cNvCxnSpPr/>
          <p:nvPr/>
        </p:nvCxnSpPr>
        <p:spPr>
          <a:xfrm rot="10800000">
            <a:off x="1801480" y="1863433"/>
            <a:ext cx="2700" cy="313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8" name="Google Shape;988;p42"/>
          <p:cNvCxnSpPr/>
          <p:nvPr/>
        </p:nvCxnSpPr>
        <p:spPr>
          <a:xfrm rot="10800000">
            <a:off x="3899638" y="1222270"/>
            <a:ext cx="6300" cy="313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43"/>
          <p:cNvSpPr/>
          <p:nvPr/>
        </p:nvSpPr>
        <p:spPr>
          <a:xfrm>
            <a:off x="1664625" y="2499245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994" name="Google Shape;994;p43"/>
          <p:cNvSpPr/>
          <p:nvPr/>
        </p:nvSpPr>
        <p:spPr>
          <a:xfrm>
            <a:off x="2142076" y="2499320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995" name="Google Shape;995;p43"/>
          <p:cNvCxnSpPr>
            <a:stCxn id="993" idx="3"/>
            <a:endCxn id="994" idx="1"/>
          </p:cNvCxnSpPr>
          <p:nvPr/>
        </p:nvCxnSpPr>
        <p:spPr>
          <a:xfrm>
            <a:off x="1927425" y="2732195"/>
            <a:ext cx="214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996" name="Google Shape;996;p43"/>
          <p:cNvSpPr/>
          <p:nvPr/>
        </p:nvSpPr>
        <p:spPr>
          <a:xfrm>
            <a:off x="2619530" y="2499320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997" name="Google Shape;997;p43"/>
          <p:cNvSpPr/>
          <p:nvPr/>
        </p:nvSpPr>
        <p:spPr>
          <a:xfrm>
            <a:off x="3099556" y="2499320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998" name="Google Shape;998;p43"/>
          <p:cNvCxnSpPr>
            <a:stCxn id="996" idx="3"/>
            <a:endCxn id="997" idx="1"/>
          </p:cNvCxnSpPr>
          <p:nvPr/>
        </p:nvCxnSpPr>
        <p:spPr>
          <a:xfrm>
            <a:off x="2882330" y="2732270"/>
            <a:ext cx="217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99" name="Google Shape;999;p43"/>
          <p:cNvCxnSpPr>
            <a:stCxn id="994" idx="3"/>
            <a:endCxn id="996" idx="1"/>
          </p:cNvCxnSpPr>
          <p:nvPr/>
        </p:nvCxnSpPr>
        <p:spPr>
          <a:xfrm>
            <a:off x="2404876" y="2732270"/>
            <a:ext cx="214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000" name="Google Shape;1000;p43"/>
          <p:cNvSpPr/>
          <p:nvPr/>
        </p:nvSpPr>
        <p:spPr>
          <a:xfrm>
            <a:off x="3573895" y="2499320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1001" name="Google Shape;1001;p43"/>
          <p:cNvCxnSpPr>
            <a:stCxn id="997" idx="3"/>
            <a:endCxn id="1000" idx="1"/>
          </p:cNvCxnSpPr>
          <p:nvPr/>
        </p:nvCxnSpPr>
        <p:spPr>
          <a:xfrm>
            <a:off x="3362356" y="2732270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002" name="Google Shape;1002;p43"/>
          <p:cNvSpPr/>
          <p:nvPr/>
        </p:nvSpPr>
        <p:spPr>
          <a:xfrm>
            <a:off x="4048224" y="2499320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1003" name="Google Shape;1003;p43"/>
          <p:cNvSpPr/>
          <p:nvPr/>
        </p:nvSpPr>
        <p:spPr>
          <a:xfrm>
            <a:off x="4522538" y="2499245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1004" name="Google Shape;1004;p43"/>
          <p:cNvCxnSpPr>
            <a:stCxn id="1002" idx="3"/>
            <a:endCxn id="1003" idx="1"/>
          </p:cNvCxnSpPr>
          <p:nvPr/>
        </p:nvCxnSpPr>
        <p:spPr>
          <a:xfrm>
            <a:off x="4311024" y="2732270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05" name="Google Shape;1005;p43"/>
          <p:cNvCxnSpPr>
            <a:stCxn id="1000" idx="3"/>
            <a:endCxn id="1002" idx="1"/>
          </p:cNvCxnSpPr>
          <p:nvPr/>
        </p:nvCxnSpPr>
        <p:spPr>
          <a:xfrm>
            <a:off x="3836695" y="2732270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06" name="Google Shape;1006;p43"/>
          <p:cNvCxnSpPr/>
          <p:nvPr/>
        </p:nvCxnSpPr>
        <p:spPr>
          <a:xfrm rot="10800000">
            <a:off x="6076799" y="2180295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07" name="Google Shape;1007;p43"/>
          <p:cNvCxnSpPr>
            <a:stCxn id="1008" idx="0"/>
            <a:endCxn id="993" idx="2"/>
          </p:cNvCxnSpPr>
          <p:nvPr/>
        </p:nvCxnSpPr>
        <p:spPr>
          <a:xfrm rot="10800000">
            <a:off x="1796013" y="2965076"/>
            <a:ext cx="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08" name="Google Shape;1008;p43"/>
          <p:cNvSpPr/>
          <p:nvPr/>
        </p:nvSpPr>
        <p:spPr>
          <a:xfrm>
            <a:off x="1664613" y="3748376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09" name="Google Shape;1009;p43"/>
          <p:cNvCxnSpPr>
            <a:stCxn id="1010" idx="0"/>
            <a:endCxn id="994" idx="2"/>
          </p:cNvCxnSpPr>
          <p:nvPr/>
        </p:nvCxnSpPr>
        <p:spPr>
          <a:xfrm rot="10800000">
            <a:off x="2273338" y="2965226"/>
            <a:ext cx="9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10" name="Google Shape;1010;p43"/>
          <p:cNvSpPr/>
          <p:nvPr/>
        </p:nvSpPr>
        <p:spPr>
          <a:xfrm>
            <a:off x="2142838" y="3748526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11" name="Google Shape;1011;p43"/>
          <p:cNvCxnSpPr>
            <a:stCxn id="1012" idx="0"/>
            <a:endCxn id="996" idx="2"/>
          </p:cNvCxnSpPr>
          <p:nvPr/>
        </p:nvCxnSpPr>
        <p:spPr>
          <a:xfrm rot="10800000">
            <a:off x="2750875" y="2965226"/>
            <a:ext cx="3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12" name="Google Shape;1012;p43"/>
          <p:cNvSpPr/>
          <p:nvPr/>
        </p:nvSpPr>
        <p:spPr>
          <a:xfrm>
            <a:off x="2619775" y="3748526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13" name="Google Shape;1013;p43"/>
          <p:cNvCxnSpPr>
            <a:stCxn id="1014" idx="0"/>
            <a:endCxn id="997" idx="2"/>
          </p:cNvCxnSpPr>
          <p:nvPr/>
        </p:nvCxnSpPr>
        <p:spPr>
          <a:xfrm rot="10800000">
            <a:off x="3231038" y="2965226"/>
            <a:ext cx="15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14" name="Google Shape;1014;p43"/>
          <p:cNvSpPr/>
          <p:nvPr/>
        </p:nvSpPr>
        <p:spPr>
          <a:xfrm>
            <a:off x="3101138" y="3748526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15" name="Google Shape;1015;p43"/>
          <p:cNvCxnSpPr>
            <a:stCxn id="1016" idx="0"/>
            <a:endCxn id="1000" idx="2"/>
          </p:cNvCxnSpPr>
          <p:nvPr/>
        </p:nvCxnSpPr>
        <p:spPr>
          <a:xfrm rot="10800000" flipH="1">
            <a:off x="3702463" y="2965226"/>
            <a:ext cx="27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16" name="Google Shape;1016;p43"/>
          <p:cNvSpPr/>
          <p:nvPr/>
        </p:nvSpPr>
        <p:spPr>
          <a:xfrm>
            <a:off x="3571063" y="3748526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17" name="Google Shape;1017;p43"/>
          <p:cNvCxnSpPr>
            <a:stCxn id="1018" idx="0"/>
            <a:endCxn id="1002" idx="2"/>
          </p:cNvCxnSpPr>
          <p:nvPr/>
        </p:nvCxnSpPr>
        <p:spPr>
          <a:xfrm rot="10800000">
            <a:off x="4179725" y="2965226"/>
            <a:ext cx="30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18" name="Google Shape;1018;p43"/>
          <p:cNvSpPr/>
          <p:nvPr/>
        </p:nvSpPr>
        <p:spPr>
          <a:xfrm>
            <a:off x="4051325" y="3748526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19" name="Google Shape;1019;p43"/>
          <p:cNvCxnSpPr>
            <a:stCxn id="1020" idx="0"/>
            <a:endCxn id="1003" idx="2"/>
          </p:cNvCxnSpPr>
          <p:nvPr/>
        </p:nvCxnSpPr>
        <p:spPr>
          <a:xfrm rot="10800000">
            <a:off x="4654075" y="2965076"/>
            <a:ext cx="30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20" name="Google Shape;1020;p43"/>
          <p:cNvSpPr/>
          <p:nvPr/>
        </p:nvSpPr>
        <p:spPr>
          <a:xfrm>
            <a:off x="4525675" y="3748376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43"/>
          <p:cNvSpPr txBox="1"/>
          <p:nvPr/>
        </p:nvSpPr>
        <p:spPr>
          <a:xfrm>
            <a:off x="2036638" y="38603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022" name="Google Shape;1022;p43"/>
          <p:cNvSpPr txBox="1"/>
          <p:nvPr/>
        </p:nvSpPr>
        <p:spPr>
          <a:xfrm>
            <a:off x="1558625" y="38603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023" name="Google Shape;1023;p43"/>
          <p:cNvSpPr txBox="1"/>
          <p:nvPr/>
        </p:nvSpPr>
        <p:spPr>
          <a:xfrm>
            <a:off x="2989213" y="38603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024" name="Google Shape;1024;p43"/>
          <p:cNvSpPr txBox="1"/>
          <p:nvPr/>
        </p:nvSpPr>
        <p:spPr>
          <a:xfrm>
            <a:off x="2515775" y="38603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025" name="Google Shape;1025;p43"/>
          <p:cNvSpPr txBox="1"/>
          <p:nvPr/>
        </p:nvSpPr>
        <p:spPr>
          <a:xfrm>
            <a:off x="3470025" y="38603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026" name="Google Shape;1026;p43"/>
          <p:cNvSpPr txBox="1"/>
          <p:nvPr/>
        </p:nvSpPr>
        <p:spPr>
          <a:xfrm>
            <a:off x="3942175" y="38603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027" name="Google Shape;1027;p43"/>
          <p:cNvSpPr txBox="1"/>
          <p:nvPr/>
        </p:nvSpPr>
        <p:spPr>
          <a:xfrm>
            <a:off x="4417250" y="386056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028" name="Google Shape;1028;p43"/>
          <p:cNvSpPr/>
          <p:nvPr/>
        </p:nvSpPr>
        <p:spPr>
          <a:xfrm>
            <a:off x="1665663" y="1858425"/>
            <a:ext cx="5919600" cy="3189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FC</a:t>
            </a:r>
          </a:p>
        </p:txBody>
      </p:sp>
      <p:sp>
        <p:nvSpPr>
          <p:cNvPr id="1029" name="Google Shape;1029;p43"/>
          <p:cNvSpPr/>
          <p:nvPr/>
        </p:nvSpPr>
        <p:spPr>
          <a:xfrm>
            <a:off x="1664613" y="1394050"/>
            <a:ext cx="5919600" cy="318900"/>
          </a:xfrm>
          <a:prstGeom prst="rect">
            <a:avLst/>
          </a:prstGeom>
          <a:solidFill>
            <a:srgbClr val="EE787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</a:t>
            </a:r>
          </a:p>
        </p:txBody>
      </p:sp>
      <p:sp>
        <p:nvSpPr>
          <p:cNvPr id="1030" name="Google Shape;1030;p43"/>
          <p:cNvSpPr/>
          <p:nvPr/>
        </p:nvSpPr>
        <p:spPr>
          <a:xfrm>
            <a:off x="4996870" y="2499283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1031" name="Google Shape;1031;p43"/>
          <p:cNvCxnSpPr>
            <a:endCxn id="1030" idx="1"/>
          </p:cNvCxnSpPr>
          <p:nvPr/>
        </p:nvCxnSpPr>
        <p:spPr>
          <a:xfrm>
            <a:off x="4785370" y="2732233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032" name="Google Shape;1032;p43"/>
          <p:cNvSpPr/>
          <p:nvPr/>
        </p:nvSpPr>
        <p:spPr>
          <a:xfrm>
            <a:off x="5471199" y="2499283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1033" name="Google Shape;1033;p43"/>
          <p:cNvSpPr/>
          <p:nvPr/>
        </p:nvSpPr>
        <p:spPr>
          <a:xfrm>
            <a:off x="5945513" y="249920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1034" name="Google Shape;1034;p43"/>
          <p:cNvCxnSpPr>
            <a:stCxn id="1032" idx="3"/>
            <a:endCxn id="1033" idx="1"/>
          </p:cNvCxnSpPr>
          <p:nvPr/>
        </p:nvCxnSpPr>
        <p:spPr>
          <a:xfrm>
            <a:off x="5733999" y="2732233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35" name="Google Shape;1035;p43"/>
          <p:cNvCxnSpPr>
            <a:stCxn id="1030" idx="3"/>
            <a:endCxn id="1032" idx="1"/>
          </p:cNvCxnSpPr>
          <p:nvPr/>
        </p:nvCxnSpPr>
        <p:spPr>
          <a:xfrm>
            <a:off x="5259670" y="2732233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36" name="Google Shape;1036;p43"/>
          <p:cNvCxnSpPr>
            <a:stCxn id="1037" idx="0"/>
            <a:endCxn id="1030" idx="2"/>
          </p:cNvCxnSpPr>
          <p:nvPr/>
        </p:nvCxnSpPr>
        <p:spPr>
          <a:xfrm rot="10800000" flipH="1">
            <a:off x="5126950" y="2965113"/>
            <a:ext cx="12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37" name="Google Shape;1037;p43"/>
          <p:cNvSpPr/>
          <p:nvPr/>
        </p:nvSpPr>
        <p:spPr>
          <a:xfrm>
            <a:off x="4995550" y="3748413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38" name="Google Shape;1038;p43"/>
          <p:cNvCxnSpPr>
            <a:stCxn id="1039" idx="0"/>
            <a:endCxn id="1032" idx="2"/>
          </p:cNvCxnSpPr>
          <p:nvPr/>
        </p:nvCxnSpPr>
        <p:spPr>
          <a:xfrm rot="10800000">
            <a:off x="5602713" y="2965113"/>
            <a:ext cx="45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39" name="Google Shape;1039;p43"/>
          <p:cNvSpPr/>
          <p:nvPr/>
        </p:nvSpPr>
        <p:spPr>
          <a:xfrm>
            <a:off x="5475813" y="3748413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40" name="Google Shape;1040;p43"/>
          <p:cNvCxnSpPr>
            <a:stCxn id="1041" idx="0"/>
            <a:endCxn id="1033" idx="2"/>
          </p:cNvCxnSpPr>
          <p:nvPr/>
        </p:nvCxnSpPr>
        <p:spPr>
          <a:xfrm rot="10800000" flipH="1">
            <a:off x="6075650" y="2964963"/>
            <a:ext cx="12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41" name="Google Shape;1041;p43"/>
          <p:cNvSpPr/>
          <p:nvPr/>
        </p:nvSpPr>
        <p:spPr>
          <a:xfrm>
            <a:off x="5944250" y="3748263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43"/>
          <p:cNvSpPr txBox="1"/>
          <p:nvPr/>
        </p:nvSpPr>
        <p:spPr>
          <a:xfrm>
            <a:off x="4894538" y="38603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043" name="Google Shape;1043;p43"/>
          <p:cNvSpPr txBox="1"/>
          <p:nvPr/>
        </p:nvSpPr>
        <p:spPr>
          <a:xfrm>
            <a:off x="5363713" y="38603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044" name="Google Shape;1044;p43"/>
          <p:cNvSpPr txBox="1"/>
          <p:nvPr/>
        </p:nvSpPr>
        <p:spPr>
          <a:xfrm>
            <a:off x="5844688" y="38603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045" name="Google Shape;1045;p43"/>
          <p:cNvSpPr/>
          <p:nvPr/>
        </p:nvSpPr>
        <p:spPr>
          <a:xfrm>
            <a:off x="6682663" y="2572825"/>
            <a:ext cx="902700" cy="318900"/>
          </a:xfrm>
          <a:prstGeom prst="rect">
            <a:avLst/>
          </a:prstGeom>
          <a:solidFill>
            <a:srgbClr val="A7F36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</a:t>
            </a:r>
          </a:p>
        </p:txBody>
      </p:sp>
      <p:cxnSp>
        <p:nvCxnSpPr>
          <p:cNvPr id="1046" name="Google Shape;1046;p43"/>
          <p:cNvCxnSpPr/>
          <p:nvPr/>
        </p:nvCxnSpPr>
        <p:spPr>
          <a:xfrm rot="10800000" flipH="1">
            <a:off x="1798488" y="2899150"/>
            <a:ext cx="4980000" cy="225300"/>
          </a:xfrm>
          <a:prstGeom prst="bentConnector3">
            <a:avLst>
              <a:gd name="adj1" fmla="val 10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1047" name="Google Shape;1047;p43"/>
          <p:cNvCxnSpPr/>
          <p:nvPr/>
        </p:nvCxnSpPr>
        <p:spPr>
          <a:xfrm rot="10800000" flipH="1">
            <a:off x="2273338" y="2899125"/>
            <a:ext cx="4580700" cy="267000"/>
          </a:xfrm>
          <a:prstGeom prst="bentConnector3">
            <a:avLst>
              <a:gd name="adj1" fmla="val 10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1048" name="Google Shape;1048;p43"/>
          <p:cNvCxnSpPr/>
          <p:nvPr/>
        </p:nvCxnSpPr>
        <p:spPr>
          <a:xfrm rot="10800000" flipH="1">
            <a:off x="2750963" y="2899075"/>
            <a:ext cx="4178700" cy="324600"/>
          </a:xfrm>
          <a:prstGeom prst="bentConnector3">
            <a:avLst>
              <a:gd name="adj1" fmla="val 10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1049" name="Google Shape;1049;p43"/>
          <p:cNvCxnSpPr/>
          <p:nvPr/>
        </p:nvCxnSpPr>
        <p:spPr>
          <a:xfrm rot="10800000" flipH="1">
            <a:off x="3236388" y="2898938"/>
            <a:ext cx="3785700" cy="375900"/>
          </a:xfrm>
          <a:prstGeom prst="bentConnector3">
            <a:avLst>
              <a:gd name="adj1" fmla="val 10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1050" name="Google Shape;1050;p43"/>
          <p:cNvCxnSpPr/>
          <p:nvPr/>
        </p:nvCxnSpPr>
        <p:spPr>
          <a:xfrm rot="10800000" flipH="1">
            <a:off x="3710738" y="2899163"/>
            <a:ext cx="3395400" cy="455100"/>
          </a:xfrm>
          <a:prstGeom prst="bentConnector3">
            <a:avLst>
              <a:gd name="adj1" fmla="val 10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1051" name="Google Shape;1051;p43"/>
          <p:cNvCxnSpPr/>
          <p:nvPr/>
        </p:nvCxnSpPr>
        <p:spPr>
          <a:xfrm rot="10800000" flipH="1">
            <a:off x="4175088" y="2897650"/>
            <a:ext cx="3010500" cy="504300"/>
          </a:xfrm>
          <a:prstGeom prst="bentConnector3">
            <a:avLst>
              <a:gd name="adj1" fmla="val 10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1052" name="Google Shape;1052;p43"/>
          <p:cNvCxnSpPr/>
          <p:nvPr/>
        </p:nvCxnSpPr>
        <p:spPr>
          <a:xfrm rot="10800000" flipH="1">
            <a:off x="4660588" y="2897550"/>
            <a:ext cx="2600700" cy="573000"/>
          </a:xfrm>
          <a:prstGeom prst="bentConnector3">
            <a:avLst>
              <a:gd name="adj1" fmla="val 10018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1053" name="Google Shape;1053;p43"/>
          <p:cNvCxnSpPr/>
          <p:nvPr/>
        </p:nvCxnSpPr>
        <p:spPr>
          <a:xfrm rot="10800000" flipH="1">
            <a:off x="5133238" y="2897600"/>
            <a:ext cx="2216700" cy="624300"/>
          </a:xfrm>
          <a:prstGeom prst="bentConnector3">
            <a:avLst>
              <a:gd name="adj1" fmla="val 10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1054" name="Google Shape;1054;p43"/>
          <p:cNvCxnSpPr/>
          <p:nvPr/>
        </p:nvCxnSpPr>
        <p:spPr>
          <a:xfrm rot="10800000" flipH="1">
            <a:off x="5597938" y="2897600"/>
            <a:ext cx="1827600" cy="676800"/>
          </a:xfrm>
          <a:prstGeom prst="bentConnector3">
            <a:avLst>
              <a:gd name="adj1" fmla="val 10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1055" name="Google Shape;1055;p43"/>
          <p:cNvCxnSpPr/>
          <p:nvPr/>
        </p:nvCxnSpPr>
        <p:spPr>
          <a:xfrm rot="10800000" flipH="1">
            <a:off x="6075538" y="2897600"/>
            <a:ext cx="1429500" cy="730200"/>
          </a:xfrm>
          <a:prstGeom prst="bentConnector3">
            <a:avLst>
              <a:gd name="adj1" fmla="val 10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1056" name="Google Shape;1056;p43"/>
          <p:cNvCxnSpPr/>
          <p:nvPr/>
        </p:nvCxnSpPr>
        <p:spPr>
          <a:xfrm rot="10800000" flipH="1">
            <a:off x="7134024" y="2185820"/>
            <a:ext cx="1500" cy="387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57" name="Google Shape;1057;p43"/>
          <p:cNvCxnSpPr/>
          <p:nvPr/>
        </p:nvCxnSpPr>
        <p:spPr>
          <a:xfrm rot="10800000">
            <a:off x="5607224" y="2188870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58" name="Google Shape;1058;p43"/>
          <p:cNvCxnSpPr>
            <a:stCxn id="1030" idx="0"/>
          </p:cNvCxnSpPr>
          <p:nvPr/>
        </p:nvCxnSpPr>
        <p:spPr>
          <a:xfrm rot="10800000">
            <a:off x="5126770" y="2177383"/>
            <a:ext cx="1500" cy="321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59" name="Google Shape;1059;p43"/>
          <p:cNvCxnSpPr>
            <a:stCxn id="1003" idx="0"/>
          </p:cNvCxnSpPr>
          <p:nvPr/>
        </p:nvCxnSpPr>
        <p:spPr>
          <a:xfrm rot="10800000">
            <a:off x="4647638" y="2185745"/>
            <a:ext cx="6300" cy="313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0" name="Google Shape;1060;p43"/>
          <p:cNvCxnSpPr/>
          <p:nvPr/>
        </p:nvCxnSpPr>
        <p:spPr>
          <a:xfrm rot="10800000">
            <a:off x="4179624" y="2186020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1" name="Google Shape;1061;p43"/>
          <p:cNvCxnSpPr/>
          <p:nvPr/>
        </p:nvCxnSpPr>
        <p:spPr>
          <a:xfrm rot="10800000">
            <a:off x="3221599" y="2180295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2" name="Google Shape;1062;p43"/>
          <p:cNvCxnSpPr/>
          <p:nvPr/>
        </p:nvCxnSpPr>
        <p:spPr>
          <a:xfrm rot="10800000">
            <a:off x="3711599" y="2186020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3" name="Google Shape;1063;p43"/>
          <p:cNvCxnSpPr>
            <a:stCxn id="996" idx="0"/>
          </p:cNvCxnSpPr>
          <p:nvPr/>
        </p:nvCxnSpPr>
        <p:spPr>
          <a:xfrm rot="10800000">
            <a:off x="2748230" y="2185820"/>
            <a:ext cx="2700" cy="313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4" name="Google Shape;1064;p43"/>
          <p:cNvCxnSpPr/>
          <p:nvPr/>
        </p:nvCxnSpPr>
        <p:spPr>
          <a:xfrm rot="10800000">
            <a:off x="2274855" y="2181570"/>
            <a:ext cx="2700" cy="313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5" name="Google Shape;1065;p43"/>
          <p:cNvCxnSpPr/>
          <p:nvPr/>
        </p:nvCxnSpPr>
        <p:spPr>
          <a:xfrm rot="10800000">
            <a:off x="1801480" y="2182808"/>
            <a:ext cx="2700" cy="313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44"/>
          <p:cNvSpPr/>
          <p:nvPr/>
        </p:nvSpPr>
        <p:spPr>
          <a:xfrm>
            <a:off x="1740275" y="2953070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1071" name="Google Shape;1071;p44"/>
          <p:cNvSpPr/>
          <p:nvPr/>
        </p:nvSpPr>
        <p:spPr>
          <a:xfrm>
            <a:off x="2217726" y="2953145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1072" name="Google Shape;1072;p44"/>
          <p:cNvCxnSpPr>
            <a:stCxn id="1070" idx="3"/>
            <a:endCxn id="1071" idx="1"/>
          </p:cNvCxnSpPr>
          <p:nvPr/>
        </p:nvCxnSpPr>
        <p:spPr>
          <a:xfrm>
            <a:off x="2003075" y="3186020"/>
            <a:ext cx="214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073" name="Google Shape;1073;p44"/>
          <p:cNvSpPr/>
          <p:nvPr/>
        </p:nvSpPr>
        <p:spPr>
          <a:xfrm>
            <a:off x="2695180" y="2953145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1074" name="Google Shape;1074;p44"/>
          <p:cNvSpPr/>
          <p:nvPr/>
        </p:nvSpPr>
        <p:spPr>
          <a:xfrm>
            <a:off x="3175206" y="2953145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1075" name="Google Shape;1075;p44"/>
          <p:cNvCxnSpPr>
            <a:stCxn id="1073" idx="3"/>
            <a:endCxn id="1074" idx="1"/>
          </p:cNvCxnSpPr>
          <p:nvPr/>
        </p:nvCxnSpPr>
        <p:spPr>
          <a:xfrm>
            <a:off x="2957980" y="3186095"/>
            <a:ext cx="217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76" name="Google Shape;1076;p44"/>
          <p:cNvCxnSpPr>
            <a:stCxn id="1071" idx="3"/>
            <a:endCxn id="1073" idx="1"/>
          </p:cNvCxnSpPr>
          <p:nvPr/>
        </p:nvCxnSpPr>
        <p:spPr>
          <a:xfrm>
            <a:off x="2480526" y="3186095"/>
            <a:ext cx="214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077" name="Google Shape;1077;p44"/>
          <p:cNvSpPr/>
          <p:nvPr/>
        </p:nvSpPr>
        <p:spPr>
          <a:xfrm>
            <a:off x="3649545" y="2953145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1078" name="Google Shape;1078;p44"/>
          <p:cNvCxnSpPr>
            <a:stCxn id="1074" idx="3"/>
            <a:endCxn id="1077" idx="1"/>
          </p:cNvCxnSpPr>
          <p:nvPr/>
        </p:nvCxnSpPr>
        <p:spPr>
          <a:xfrm>
            <a:off x="3438006" y="3186095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079" name="Google Shape;1079;p44"/>
          <p:cNvSpPr/>
          <p:nvPr/>
        </p:nvSpPr>
        <p:spPr>
          <a:xfrm>
            <a:off x="4123874" y="2953145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1080" name="Google Shape;1080;p44"/>
          <p:cNvSpPr/>
          <p:nvPr/>
        </p:nvSpPr>
        <p:spPr>
          <a:xfrm>
            <a:off x="4598188" y="2953070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1081" name="Google Shape;1081;p44"/>
          <p:cNvCxnSpPr>
            <a:stCxn id="1079" idx="3"/>
            <a:endCxn id="1080" idx="1"/>
          </p:cNvCxnSpPr>
          <p:nvPr/>
        </p:nvCxnSpPr>
        <p:spPr>
          <a:xfrm>
            <a:off x="4386674" y="3186095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82" name="Google Shape;1082;p44"/>
          <p:cNvCxnSpPr>
            <a:stCxn id="1077" idx="3"/>
            <a:endCxn id="1079" idx="1"/>
          </p:cNvCxnSpPr>
          <p:nvPr/>
        </p:nvCxnSpPr>
        <p:spPr>
          <a:xfrm>
            <a:off x="3912345" y="3186095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83" name="Google Shape;1083;p44"/>
          <p:cNvCxnSpPr/>
          <p:nvPr/>
        </p:nvCxnSpPr>
        <p:spPr>
          <a:xfrm rot="10800000">
            <a:off x="6152449" y="2634120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84" name="Google Shape;1084;p44"/>
          <p:cNvCxnSpPr>
            <a:stCxn id="1085" idx="0"/>
            <a:endCxn id="1070" idx="2"/>
          </p:cNvCxnSpPr>
          <p:nvPr/>
        </p:nvCxnSpPr>
        <p:spPr>
          <a:xfrm rot="10800000">
            <a:off x="1871663" y="3418901"/>
            <a:ext cx="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85" name="Google Shape;1085;p44"/>
          <p:cNvSpPr/>
          <p:nvPr/>
        </p:nvSpPr>
        <p:spPr>
          <a:xfrm>
            <a:off x="1740263" y="4202201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86" name="Google Shape;1086;p44"/>
          <p:cNvCxnSpPr>
            <a:stCxn id="1087" idx="0"/>
            <a:endCxn id="1071" idx="2"/>
          </p:cNvCxnSpPr>
          <p:nvPr/>
        </p:nvCxnSpPr>
        <p:spPr>
          <a:xfrm rot="10800000">
            <a:off x="2348988" y="3419051"/>
            <a:ext cx="9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87" name="Google Shape;1087;p44"/>
          <p:cNvSpPr/>
          <p:nvPr/>
        </p:nvSpPr>
        <p:spPr>
          <a:xfrm>
            <a:off x="2218488" y="4202351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88" name="Google Shape;1088;p44"/>
          <p:cNvCxnSpPr>
            <a:stCxn id="1089" idx="0"/>
            <a:endCxn id="1073" idx="2"/>
          </p:cNvCxnSpPr>
          <p:nvPr/>
        </p:nvCxnSpPr>
        <p:spPr>
          <a:xfrm rot="10800000">
            <a:off x="2826525" y="3419051"/>
            <a:ext cx="3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89" name="Google Shape;1089;p44"/>
          <p:cNvSpPr/>
          <p:nvPr/>
        </p:nvSpPr>
        <p:spPr>
          <a:xfrm>
            <a:off x="2695425" y="4202351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90" name="Google Shape;1090;p44"/>
          <p:cNvCxnSpPr>
            <a:stCxn id="1091" idx="0"/>
            <a:endCxn id="1074" idx="2"/>
          </p:cNvCxnSpPr>
          <p:nvPr/>
        </p:nvCxnSpPr>
        <p:spPr>
          <a:xfrm rot="10800000">
            <a:off x="3306688" y="3419051"/>
            <a:ext cx="15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91" name="Google Shape;1091;p44"/>
          <p:cNvSpPr/>
          <p:nvPr/>
        </p:nvSpPr>
        <p:spPr>
          <a:xfrm>
            <a:off x="3176788" y="4202351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92" name="Google Shape;1092;p44"/>
          <p:cNvCxnSpPr>
            <a:stCxn id="1093" idx="0"/>
            <a:endCxn id="1077" idx="2"/>
          </p:cNvCxnSpPr>
          <p:nvPr/>
        </p:nvCxnSpPr>
        <p:spPr>
          <a:xfrm rot="10800000" flipH="1">
            <a:off x="3778113" y="3419051"/>
            <a:ext cx="27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93" name="Google Shape;1093;p44"/>
          <p:cNvSpPr/>
          <p:nvPr/>
        </p:nvSpPr>
        <p:spPr>
          <a:xfrm>
            <a:off x="3646713" y="4202351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94" name="Google Shape;1094;p44"/>
          <p:cNvCxnSpPr>
            <a:stCxn id="1095" idx="0"/>
            <a:endCxn id="1079" idx="2"/>
          </p:cNvCxnSpPr>
          <p:nvPr/>
        </p:nvCxnSpPr>
        <p:spPr>
          <a:xfrm rot="10800000">
            <a:off x="4255375" y="3419051"/>
            <a:ext cx="30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95" name="Google Shape;1095;p44"/>
          <p:cNvSpPr/>
          <p:nvPr/>
        </p:nvSpPr>
        <p:spPr>
          <a:xfrm>
            <a:off x="4126975" y="4202351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96" name="Google Shape;1096;p44"/>
          <p:cNvCxnSpPr>
            <a:stCxn id="1097" idx="0"/>
            <a:endCxn id="1080" idx="2"/>
          </p:cNvCxnSpPr>
          <p:nvPr/>
        </p:nvCxnSpPr>
        <p:spPr>
          <a:xfrm rot="10800000">
            <a:off x="4729725" y="3418901"/>
            <a:ext cx="30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97" name="Google Shape;1097;p44"/>
          <p:cNvSpPr/>
          <p:nvPr/>
        </p:nvSpPr>
        <p:spPr>
          <a:xfrm>
            <a:off x="4601325" y="4202201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44"/>
          <p:cNvSpPr txBox="1"/>
          <p:nvPr/>
        </p:nvSpPr>
        <p:spPr>
          <a:xfrm>
            <a:off x="2112288" y="431413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099" name="Google Shape;1099;p44"/>
          <p:cNvSpPr txBox="1"/>
          <p:nvPr/>
        </p:nvSpPr>
        <p:spPr>
          <a:xfrm>
            <a:off x="1634275" y="431413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100" name="Google Shape;1100;p44"/>
          <p:cNvSpPr txBox="1"/>
          <p:nvPr/>
        </p:nvSpPr>
        <p:spPr>
          <a:xfrm>
            <a:off x="3064863" y="431413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101" name="Google Shape;1101;p44"/>
          <p:cNvSpPr txBox="1"/>
          <p:nvPr/>
        </p:nvSpPr>
        <p:spPr>
          <a:xfrm>
            <a:off x="2591425" y="431413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102" name="Google Shape;1102;p44"/>
          <p:cNvSpPr txBox="1"/>
          <p:nvPr/>
        </p:nvSpPr>
        <p:spPr>
          <a:xfrm>
            <a:off x="3545675" y="431413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103" name="Google Shape;1103;p44"/>
          <p:cNvSpPr txBox="1"/>
          <p:nvPr/>
        </p:nvSpPr>
        <p:spPr>
          <a:xfrm>
            <a:off x="4017825" y="431413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104" name="Google Shape;1104;p44"/>
          <p:cNvSpPr txBox="1"/>
          <p:nvPr/>
        </p:nvSpPr>
        <p:spPr>
          <a:xfrm>
            <a:off x="4492900" y="431438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105" name="Google Shape;1105;p44"/>
          <p:cNvSpPr/>
          <p:nvPr/>
        </p:nvSpPr>
        <p:spPr>
          <a:xfrm>
            <a:off x="1753838" y="894525"/>
            <a:ext cx="5919600" cy="3189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FC</a:t>
            </a:r>
          </a:p>
        </p:txBody>
      </p:sp>
      <p:sp>
        <p:nvSpPr>
          <p:cNvPr id="1106" name="Google Shape;1106;p44"/>
          <p:cNvSpPr/>
          <p:nvPr/>
        </p:nvSpPr>
        <p:spPr>
          <a:xfrm>
            <a:off x="1752788" y="430150"/>
            <a:ext cx="5919600" cy="318900"/>
          </a:xfrm>
          <a:prstGeom prst="rect">
            <a:avLst/>
          </a:prstGeom>
          <a:solidFill>
            <a:srgbClr val="EE787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</a:t>
            </a:r>
          </a:p>
        </p:txBody>
      </p:sp>
      <p:sp>
        <p:nvSpPr>
          <p:cNvPr id="1107" name="Google Shape;1107;p44"/>
          <p:cNvSpPr/>
          <p:nvPr/>
        </p:nvSpPr>
        <p:spPr>
          <a:xfrm>
            <a:off x="5072520" y="295310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1108" name="Google Shape;1108;p44"/>
          <p:cNvCxnSpPr>
            <a:endCxn id="1107" idx="1"/>
          </p:cNvCxnSpPr>
          <p:nvPr/>
        </p:nvCxnSpPr>
        <p:spPr>
          <a:xfrm>
            <a:off x="4861020" y="3186058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109" name="Google Shape;1109;p44"/>
          <p:cNvSpPr/>
          <p:nvPr/>
        </p:nvSpPr>
        <p:spPr>
          <a:xfrm>
            <a:off x="5546849" y="295310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1110" name="Google Shape;1110;p44"/>
          <p:cNvSpPr/>
          <p:nvPr/>
        </p:nvSpPr>
        <p:spPr>
          <a:xfrm>
            <a:off x="6021163" y="2953033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1111" name="Google Shape;1111;p44"/>
          <p:cNvCxnSpPr>
            <a:stCxn id="1109" idx="3"/>
            <a:endCxn id="1110" idx="1"/>
          </p:cNvCxnSpPr>
          <p:nvPr/>
        </p:nvCxnSpPr>
        <p:spPr>
          <a:xfrm>
            <a:off x="5809649" y="3186058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112" name="Google Shape;1112;p44"/>
          <p:cNvCxnSpPr>
            <a:stCxn id="1107" idx="3"/>
            <a:endCxn id="1109" idx="1"/>
          </p:cNvCxnSpPr>
          <p:nvPr/>
        </p:nvCxnSpPr>
        <p:spPr>
          <a:xfrm>
            <a:off x="5335320" y="3186058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113" name="Google Shape;1113;p44"/>
          <p:cNvCxnSpPr>
            <a:stCxn id="1114" idx="0"/>
            <a:endCxn id="1107" idx="2"/>
          </p:cNvCxnSpPr>
          <p:nvPr/>
        </p:nvCxnSpPr>
        <p:spPr>
          <a:xfrm rot="10800000" flipH="1">
            <a:off x="5202600" y="3418938"/>
            <a:ext cx="12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14" name="Google Shape;1114;p44"/>
          <p:cNvSpPr/>
          <p:nvPr/>
        </p:nvSpPr>
        <p:spPr>
          <a:xfrm>
            <a:off x="5071200" y="4202238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15" name="Google Shape;1115;p44"/>
          <p:cNvCxnSpPr>
            <a:stCxn id="1116" idx="0"/>
            <a:endCxn id="1109" idx="2"/>
          </p:cNvCxnSpPr>
          <p:nvPr/>
        </p:nvCxnSpPr>
        <p:spPr>
          <a:xfrm rot="10800000">
            <a:off x="5678363" y="3418938"/>
            <a:ext cx="45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16" name="Google Shape;1116;p44"/>
          <p:cNvSpPr/>
          <p:nvPr/>
        </p:nvSpPr>
        <p:spPr>
          <a:xfrm>
            <a:off x="5551463" y="4202238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17" name="Google Shape;1117;p44"/>
          <p:cNvCxnSpPr>
            <a:stCxn id="1118" idx="0"/>
            <a:endCxn id="1110" idx="2"/>
          </p:cNvCxnSpPr>
          <p:nvPr/>
        </p:nvCxnSpPr>
        <p:spPr>
          <a:xfrm rot="10800000" flipH="1">
            <a:off x="6151300" y="3418788"/>
            <a:ext cx="12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18" name="Google Shape;1118;p44"/>
          <p:cNvSpPr/>
          <p:nvPr/>
        </p:nvSpPr>
        <p:spPr>
          <a:xfrm>
            <a:off x="6019900" y="4202088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44"/>
          <p:cNvSpPr txBox="1"/>
          <p:nvPr/>
        </p:nvSpPr>
        <p:spPr>
          <a:xfrm>
            <a:off x="4970188" y="431413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120" name="Google Shape;1120;p44"/>
          <p:cNvSpPr txBox="1"/>
          <p:nvPr/>
        </p:nvSpPr>
        <p:spPr>
          <a:xfrm>
            <a:off x="5439363" y="431413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121" name="Google Shape;1121;p44"/>
          <p:cNvSpPr txBox="1"/>
          <p:nvPr/>
        </p:nvSpPr>
        <p:spPr>
          <a:xfrm>
            <a:off x="5920338" y="431413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122" name="Google Shape;1122;p44"/>
          <p:cNvSpPr/>
          <p:nvPr/>
        </p:nvSpPr>
        <p:spPr>
          <a:xfrm>
            <a:off x="6758313" y="3026650"/>
            <a:ext cx="902700" cy="318900"/>
          </a:xfrm>
          <a:prstGeom prst="rect">
            <a:avLst/>
          </a:prstGeom>
          <a:solidFill>
            <a:srgbClr val="A7F36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</a:t>
            </a:r>
          </a:p>
        </p:txBody>
      </p:sp>
      <p:cxnSp>
        <p:nvCxnSpPr>
          <p:cNvPr id="1123" name="Google Shape;1123;p44"/>
          <p:cNvCxnSpPr/>
          <p:nvPr/>
        </p:nvCxnSpPr>
        <p:spPr>
          <a:xfrm rot="10800000" flipH="1">
            <a:off x="1874138" y="3352975"/>
            <a:ext cx="4980000" cy="225300"/>
          </a:xfrm>
          <a:prstGeom prst="bentConnector3">
            <a:avLst>
              <a:gd name="adj1" fmla="val 10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1124" name="Google Shape;1124;p44"/>
          <p:cNvCxnSpPr/>
          <p:nvPr/>
        </p:nvCxnSpPr>
        <p:spPr>
          <a:xfrm rot="10800000" flipH="1">
            <a:off x="2348988" y="3352950"/>
            <a:ext cx="4580700" cy="267000"/>
          </a:xfrm>
          <a:prstGeom prst="bentConnector3">
            <a:avLst>
              <a:gd name="adj1" fmla="val 10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1125" name="Google Shape;1125;p44"/>
          <p:cNvCxnSpPr/>
          <p:nvPr/>
        </p:nvCxnSpPr>
        <p:spPr>
          <a:xfrm rot="10800000" flipH="1">
            <a:off x="2826613" y="3352900"/>
            <a:ext cx="4178700" cy="324600"/>
          </a:xfrm>
          <a:prstGeom prst="bentConnector3">
            <a:avLst>
              <a:gd name="adj1" fmla="val 10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1126" name="Google Shape;1126;p44"/>
          <p:cNvCxnSpPr/>
          <p:nvPr/>
        </p:nvCxnSpPr>
        <p:spPr>
          <a:xfrm rot="10800000" flipH="1">
            <a:off x="3312038" y="3352763"/>
            <a:ext cx="3785700" cy="375900"/>
          </a:xfrm>
          <a:prstGeom prst="bentConnector3">
            <a:avLst>
              <a:gd name="adj1" fmla="val 10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1127" name="Google Shape;1127;p44"/>
          <p:cNvCxnSpPr/>
          <p:nvPr/>
        </p:nvCxnSpPr>
        <p:spPr>
          <a:xfrm rot="10800000" flipH="1">
            <a:off x="3786388" y="3352988"/>
            <a:ext cx="3395400" cy="455100"/>
          </a:xfrm>
          <a:prstGeom prst="bentConnector3">
            <a:avLst>
              <a:gd name="adj1" fmla="val 10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1128" name="Google Shape;1128;p44"/>
          <p:cNvCxnSpPr/>
          <p:nvPr/>
        </p:nvCxnSpPr>
        <p:spPr>
          <a:xfrm rot="10800000" flipH="1">
            <a:off x="4250738" y="3351475"/>
            <a:ext cx="3010500" cy="504300"/>
          </a:xfrm>
          <a:prstGeom prst="bentConnector3">
            <a:avLst>
              <a:gd name="adj1" fmla="val 10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1129" name="Google Shape;1129;p44"/>
          <p:cNvCxnSpPr/>
          <p:nvPr/>
        </p:nvCxnSpPr>
        <p:spPr>
          <a:xfrm rot="10800000" flipH="1">
            <a:off x="4736238" y="3351375"/>
            <a:ext cx="2600700" cy="573000"/>
          </a:xfrm>
          <a:prstGeom prst="bentConnector3">
            <a:avLst>
              <a:gd name="adj1" fmla="val 10018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1130" name="Google Shape;1130;p44"/>
          <p:cNvCxnSpPr/>
          <p:nvPr/>
        </p:nvCxnSpPr>
        <p:spPr>
          <a:xfrm rot="10800000" flipH="1">
            <a:off x="5208888" y="3351425"/>
            <a:ext cx="2216700" cy="624300"/>
          </a:xfrm>
          <a:prstGeom prst="bentConnector3">
            <a:avLst>
              <a:gd name="adj1" fmla="val 10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1131" name="Google Shape;1131;p44"/>
          <p:cNvCxnSpPr/>
          <p:nvPr/>
        </p:nvCxnSpPr>
        <p:spPr>
          <a:xfrm rot="10800000" flipH="1">
            <a:off x="5673588" y="3351425"/>
            <a:ext cx="1827600" cy="676800"/>
          </a:xfrm>
          <a:prstGeom prst="bentConnector3">
            <a:avLst>
              <a:gd name="adj1" fmla="val 10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1132" name="Google Shape;1132;p44"/>
          <p:cNvCxnSpPr/>
          <p:nvPr/>
        </p:nvCxnSpPr>
        <p:spPr>
          <a:xfrm rot="10800000" flipH="1">
            <a:off x="6151188" y="3351425"/>
            <a:ext cx="1429500" cy="730200"/>
          </a:xfrm>
          <a:prstGeom prst="bentConnector3">
            <a:avLst>
              <a:gd name="adj1" fmla="val 10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1133" name="Google Shape;1133;p44"/>
          <p:cNvCxnSpPr/>
          <p:nvPr/>
        </p:nvCxnSpPr>
        <p:spPr>
          <a:xfrm rot="10800000">
            <a:off x="7202774" y="1219145"/>
            <a:ext cx="6900" cy="1807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34" name="Google Shape;1134;p44"/>
          <p:cNvSpPr/>
          <p:nvPr/>
        </p:nvSpPr>
        <p:spPr>
          <a:xfrm>
            <a:off x="1740275" y="1532750"/>
            <a:ext cx="4580700" cy="318900"/>
          </a:xfrm>
          <a:prstGeom prst="rect">
            <a:avLst/>
          </a:prstGeom>
          <a:solidFill>
            <a:srgbClr val="FFD5A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AM</a:t>
            </a:r>
          </a:p>
        </p:txBody>
      </p:sp>
      <p:cxnSp>
        <p:nvCxnSpPr>
          <p:cNvPr id="1135" name="Google Shape;1135;p44"/>
          <p:cNvCxnSpPr/>
          <p:nvPr/>
        </p:nvCxnSpPr>
        <p:spPr>
          <a:xfrm rot="10800000">
            <a:off x="5682874" y="2642695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6" name="Google Shape;1136;p44"/>
          <p:cNvCxnSpPr>
            <a:stCxn id="1107" idx="0"/>
          </p:cNvCxnSpPr>
          <p:nvPr/>
        </p:nvCxnSpPr>
        <p:spPr>
          <a:xfrm rot="10800000">
            <a:off x="5202420" y="2631208"/>
            <a:ext cx="1500" cy="321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7" name="Google Shape;1137;p44"/>
          <p:cNvCxnSpPr>
            <a:stCxn id="1080" idx="0"/>
          </p:cNvCxnSpPr>
          <p:nvPr/>
        </p:nvCxnSpPr>
        <p:spPr>
          <a:xfrm rot="10800000">
            <a:off x="4723288" y="2639570"/>
            <a:ext cx="6300" cy="313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8" name="Google Shape;1138;p44"/>
          <p:cNvCxnSpPr/>
          <p:nvPr/>
        </p:nvCxnSpPr>
        <p:spPr>
          <a:xfrm rot="10800000">
            <a:off x="4255274" y="2639845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9" name="Google Shape;1139;p44"/>
          <p:cNvCxnSpPr/>
          <p:nvPr/>
        </p:nvCxnSpPr>
        <p:spPr>
          <a:xfrm rot="10800000">
            <a:off x="3297249" y="2634120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40" name="Google Shape;1140;p44"/>
          <p:cNvCxnSpPr/>
          <p:nvPr/>
        </p:nvCxnSpPr>
        <p:spPr>
          <a:xfrm rot="10800000">
            <a:off x="3787249" y="2639845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41" name="Google Shape;1141;p44"/>
          <p:cNvCxnSpPr>
            <a:stCxn id="1073" idx="0"/>
          </p:cNvCxnSpPr>
          <p:nvPr/>
        </p:nvCxnSpPr>
        <p:spPr>
          <a:xfrm rot="10800000">
            <a:off x="2823880" y="2639645"/>
            <a:ext cx="2700" cy="313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42" name="Google Shape;1142;p44"/>
          <p:cNvCxnSpPr/>
          <p:nvPr/>
        </p:nvCxnSpPr>
        <p:spPr>
          <a:xfrm rot="10800000">
            <a:off x="2350505" y="2635395"/>
            <a:ext cx="2700" cy="313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43" name="Google Shape;1143;p44"/>
          <p:cNvCxnSpPr/>
          <p:nvPr/>
        </p:nvCxnSpPr>
        <p:spPr>
          <a:xfrm rot="10800000">
            <a:off x="1877130" y="2636633"/>
            <a:ext cx="2700" cy="313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44" name="Google Shape;1144;p44"/>
          <p:cNvCxnSpPr/>
          <p:nvPr/>
        </p:nvCxnSpPr>
        <p:spPr>
          <a:xfrm rot="10800000">
            <a:off x="3992313" y="1219120"/>
            <a:ext cx="1800" cy="307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45" name="Google Shape;1145;p44"/>
          <p:cNvSpPr/>
          <p:nvPr/>
        </p:nvSpPr>
        <p:spPr>
          <a:xfrm>
            <a:off x="1740275" y="2170633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1146" name="Google Shape;1146;p44"/>
          <p:cNvSpPr/>
          <p:nvPr/>
        </p:nvSpPr>
        <p:spPr>
          <a:xfrm>
            <a:off x="2217726" y="217070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1147" name="Google Shape;1147;p44"/>
          <p:cNvCxnSpPr>
            <a:stCxn id="1145" idx="3"/>
            <a:endCxn id="1146" idx="1"/>
          </p:cNvCxnSpPr>
          <p:nvPr/>
        </p:nvCxnSpPr>
        <p:spPr>
          <a:xfrm>
            <a:off x="2003075" y="2403583"/>
            <a:ext cx="214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148" name="Google Shape;1148;p44"/>
          <p:cNvSpPr/>
          <p:nvPr/>
        </p:nvSpPr>
        <p:spPr>
          <a:xfrm>
            <a:off x="2695180" y="217070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1149" name="Google Shape;1149;p44"/>
          <p:cNvSpPr/>
          <p:nvPr/>
        </p:nvSpPr>
        <p:spPr>
          <a:xfrm>
            <a:off x="3175206" y="217070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1150" name="Google Shape;1150;p44"/>
          <p:cNvCxnSpPr>
            <a:stCxn id="1148" idx="3"/>
            <a:endCxn id="1149" idx="1"/>
          </p:cNvCxnSpPr>
          <p:nvPr/>
        </p:nvCxnSpPr>
        <p:spPr>
          <a:xfrm>
            <a:off x="2957980" y="2403658"/>
            <a:ext cx="217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151" name="Google Shape;1151;p44"/>
          <p:cNvCxnSpPr>
            <a:stCxn id="1146" idx="3"/>
            <a:endCxn id="1148" idx="1"/>
          </p:cNvCxnSpPr>
          <p:nvPr/>
        </p:nvCxnSpPr>
        <p:spPr>
          <a:xfrm>
            <a:off x="2480526" y="2403658"/>
            <a:ext cx="214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152" name="Google Shape;1152;p44"/>
          <p:cNvSpPr/>
          <p:nvPr/>
        </p:nvSpPr>
        <p:spPr>
          <a:xfrm>
            <a:off x="3649545" y="217070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1153" name="Google Shape;1153;p44"/>
          <p:cNvCxnSpPr>
            <a:stCxn id="1149" idx="3"/>
            <a:endCxn id="1152" idx="1"/>
          </p:cNvCxnSpPr>
          <p:nvPr/>
        </p:nvCxnSpPr>
        <p:spPr>
          <a:xfrm>
            <a:off x="3438006" y="2403658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154" name="Google Shape;1154;p44"/>
          <p:cNvSpPr/>
          <p:nvPr/>
        </p:nvSpPr>
        <p:spPr>
          <a:xfrm>
            <a:off x="4123874" y="217070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1155" name="Google Shape;1155;p44"/>
          <p:cNvSpPr/>
          <p:nvPr/>
        </p:nvSpPr>
        <p:spPr>
          <a:xfrm>
            <a:off x="4598188" y="2170633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1156" name="Google Shape;1156;p44"/>
          <p:cNvCxnSpPr>
            <a:stCxn id="1154" idx="3"/>
            <a:endCxn id="1155" idx="1"/>
          </p:cNvCxnSpPr>
          <p:nvPr/>
        </p:nvCxnSpPr>
        <p:spPr>
          <a:xfrm>
            <a:off x="4386674" y="2403658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157" name="Google Shape;1157;p44"/>
          <p:cNvCxnSpPr>
            <a:stCxn id="1152" idx="3"/>
            <a:endCxn id="1154" idx="1"/>
          </p:cNvCxnSpPr>
          <p:nvPr/>
        </p:nvCxnSpPr>
        <p:spPr>
          <a:xfrm>
            <a:off x="3912345" y="2403658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158" name="Google Shape;1158;p44"/>
          <p:cNvCxnSpPr/>
          <p:nvPr/>
        </p:nvCxnSpPr>
        <p:spPr>
          <a:xfrm rot="10800000">
            <a:off x="6152449" y="1851683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59" name="Google Shape;1159;p44"/>
          <p:cNvSpPr/>
          <p:nvPr/>
        </p:nvSpPr>
        <p:spPr>
          <a:xfrm>
            <a:off x="5072520" y="2170670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1160" name="Google Shape;1160;p44"/>
          <p:cNvCxnSpPr>
            <a:endCxn id="1159" idx="1"/>
          </p:cNvCxnSpPr>
          <p:nvPr/>
        </p:nvCxnSpPr>
        <p:spPr>
          <a:xfrm>
            <a:off x="4861020" y="2403620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161" name="Google Shape;1161;p44"/>
          <p:cNvSpPr/>
          <p:nvPr/>
        </p:nvSpPr>
        <p:spPr>
          <a:xfrm>
            <a:off x="5546849" y="2170670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1162" name="Google Shape;1162;p44"/>
          <p:cNvSpPr/>
          <p:nvPr/>
        </p:nvSpPr>
        <p:spPr>
          <a:xfrm>
            <a:off x="6021163" y="2170595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1163" name="Google Shape;1163;p44"/>
          <p:cNvCxnSpPr>
            <a:stCxn id="1161" idx="3"/>
            <a:endCxn id="1162" idx="1"/>
          </p:cNvCxnSpPr>
          <p:nvPr/>
        </p:nvCxnSpPr>
        <p:spPr>
          <a:xfrm>
            <a:off x="5809649" y="2403620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164" name="Google Shape;1164;p44"/>
          <p:cNvCxnSpPr>
            <a:stCxn id="1159" idx="3"/>
            <a:endCxn id="1161" idx="1"/>
          </p:cNvCxnSpPr>
          <p:nvPr/>
        </p:nvCxnSpPr>
        <p:spPr>
          <a:xfrm>
            <a:off x="5335320" y="2403620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165" name="Google Shape;1165;p44"/>
          <p:cNvCxnSpPr/>
          <p:nvPr/>
        </p:nvCxnSpPr>
        <p:spPr>
          <a:xfrm rot="10800000">
            <a:off x="5682874" y="1860258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6" name="Google Shape;1166;p44"/>
          <p:cNvCxnSpPr>
            <a:stCxn id="1159" idx="0"/>
          </p:cNvCxnSpPr>
          <p:nvPr/>
        </p:nvCxnSpPr>
        <p:spPr>
          <a:xfrm rot="10800000">
            <a:off x="5202420" y="1858070"/>
            <a:ext cx="1500" cy="312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7" name="Google Shape;1167;p44"/>
          <p:cNvCxnSpPr>
            <a:stCxn id="1155" idx="0"/>
          </p:cNvCxnSpPr>
          <p:nvPr/>
        </p:nvCxnSpPr>
        <p:spPr>
          <a:xfrm rot="10800000">
            <a:off x="4723288" y="1857133"/>
            <a:ext cx="6300" cy="313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8" name="Google Shape;1168;p44"/>
          <p:cNvCxnSpPr/>
          <p:nvPr/>
        </p:nvCxnSpPr>
        <p:spPr>
          <a:xfrm rot="10800000">
            <a:off x="4255274" y="1857408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9" name="Google Shape;1169;p44"/>
          <p:cNvCxnSpPr/>
          <p:nvPr/>
        </p:nvCxnSpPr>
        <p:spPr>
          <a:xfrm rot="10800000">
            <a:off x="3297249" y="1851683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0" name="Google Shape;1170;p44"/>
          <p:cNvCxnSpPr/>
          <p:nvPr/>
        </p:nvCxnSpPr>
        <p:spPr>
          <a:xfrm rot="10800000">
            <a:off x="3787249" y="1857408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1" name="Google Shape;1171;p44"/>
          <p:cNvCxnSpPr>
            <a:stCxn id="1148" idx="0"/>
          </p:cNvCxnSpPr>
          <p:nvPr/>
        </p:nvCxnSpPr>
        <p:spPr>
          <a:xfrm rot="10800000">
            <a:off x="2823880" y="1857208"/>
            <a:ext cx="2700" cy="313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2" name="Google Shape;1172;p44"/>
          <p:cNvCxnSpPr/>
          <p:nvPr/>
        </p:nvCxnSpPr>
        <p:spPr>
          <a:xfrm rot="10800000">
            <a:off x="2350505" y="1852958"/>
            <a:ext cx="2700" cy="313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3" name="Google Shape;1173;p44"/>
          <p:cNvCxnSpPr/>
          <p:nvPr/>
        </p:nvCxnSpPr>
        <p:spPr>
          <a:xfrm rot="10800000">
            <a:off x="1877130" y="1854195"/>
            <a:ext cx="2700" cy="313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8" name="Google Shape;1178;p4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57475" y="169200"/>
            <a:ext cx="3047000" cy="189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9" name="Google Shape;1179;p4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094050" y="177250"/>
            <a:ext cx="3643775" cy="19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4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57475" y="2480391"/>
            <a:ext cx="3336575" cy="2118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4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4094050" y="2480400"/>
            <a:ext cx="3548989" cy="266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5" name="Google Shape;1495;p48"/>
          <p:cNvCxnSpPr>
            <a:stCxn id="1496" idx="0"/>
          </p:cNvCxnSpPr>
          <p:nvPr/>
        </p:nvCxnSpPr>
        <p:spPr>
          <a:xfrm rot="10800000" flipH="1">
            <a:off x="1161188" y="3040938"/>
            <a:ext cx="5700" cy="43080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96" name="Google Shape;1496;p48"/>
          <p:cNvSpPr/>
          <p:nvPr/>
        </p:nvSpPr>
        <p:spPr>
          <a:xfrm>
            <a:off x="1005338" y="3471738"/>
            <a:ext cx="311700" cy="791400"/>
          </a:xfrm>
          <a:prstGeom prst="rect">
            <a:avLst/>
          </a:prstGeom>
          <a:solidFill>
            <a:srgbClr val="53C6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7" name="Google Shape;1497;p48"/>
          <p:cNvSpPr/>
          <p:nvPr/>
        </p:nvSpPr>
        <p:spPr>
          <a:xfrm>
            <a:off x="1697413" y="3471738"/>
            <a:ext cx="311700" cy="791400"/>
          </a:xfrm>
          <a:prstGeom prst="rect">
            <a:avLst/>
          </a:prstGeom>
          <a:solidFill>
            <a:srgbClr val="53C6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48"/>
          <p:cNvSpPr txBox="1"/>
          <p:nvPr/>
        </p:nvSpPr>
        <p:spPr>
          <a:xfrm>
            <a:off x="1571398" y="3658533"/>
            <a:ext cx="5634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499" name="Google Shape;1499;p48"/>
          <p:cNvSpPr txBox="1"/>
          <p:nvPr/>
        </p:nvSpPr>
        <p:spPr>
          <a:xfrm>
            <a:off x="878713" y="3646993"/>
            <a:ext cx="5634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500" name="Google Shape;1500;p48"/>
          <p:cNvSpPr/>
          <p:nvPr/>
        </p:nvSpPr>
        <p:spPr>
          <a:xfrm>
            <a:off x="1004563" y="272083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01" name="Google Shape;1501;p48"/>
          <p:cNvCxnSpPr/>
          <p:nvPr/>
        </p:nvCxnSpPr>
        <p:spPr>
          <a:xfrm rot="10800000" flipH="1">
            <a:off x="1854032" y="3040938"/>
            <a:ext cx="5700" cy="43080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02" name="Google Shape;1502;p48"/>
          <p:cNvSpPr/>
          <p:nvPr/>
        </p:nvSpPr>
        <p:spPr>
          <a:xfrm>
            <a:off x="1697413" y="272083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03" name="Google Shape;1503;p48"/>
          <p:cNvCxnSpPr>
            <a:stCxn id="1500" idx="6"/>
            <a:endCxn id="1502" idx="2"/>
          </p:cNvCxnSpPr>
          <p:nvPr/>
        </p:nvCxnSpPr>
        <p:spPr>
          <a:xfrm>
            <a:off x="1316263" y="2880888"/>
            <a:ext cx="3813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04" name="Google Shape;1504;p48"/>
          <p:cNvCxnSpPr>
            <a:stCxn id="1502" idx="6"/>
            <a:endCxn id="1505" idx="2"/>
          </p:cNvCxnSpPr>
          <p:nvPr/>
        </p:nvCxnSpPr>
        <p:spPr>
          <a:xfrm>
            <a:off x="2009113" y="2880888"/>
            <a:ext cx="4179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06" name="Google Shape;1506;p48"/>
          <p:cNvCxnSpPr>
            <a:stCxn id="1507" idx="0"/>
          </p:cNvCxnSpPr>
          <p:nvPr/>
        </p:nvCxnSpPr>
        <p:spPr>
          <a:xfrm rot="10800000" flipH="1">
            <a:off x="2583538" y="3040938"/>
            <a:ext cx="5700" cy="43080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07" name="Google Shape;1507;p48"/>
          <p:cNvSpPr/>
          <p:nvPr/>
        </p:nvSpPr>
        <p:spPr>
          <a:xfrm>
            <a:off x="2427688" y="3471738"/>
            <a:ext cx="311700" cy="791400"/>
          </a:xfrm>
          <a:prstGeom prst="rect">
            <a:avLst/>
          </a:prstGeom>
          <a:solidFill>
            <a:srgbClr val="53C6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8" name="Google Shape;1508;p48"/>
          <p:cNvSpPr/>
          <p:nvPr/>
        </p:nvSpPr>
        <p:spPr>
          <a:xfrm>
            <a:off x="3119763" y="3471738"/>
            <a:ext cx="311700" cy="791400"/>
          </a:xfrm>
          <a:prstGeom prst="rect">
            <a:avLst/>
          </a:prstGeom>
          <a:solidFill>
            <a:srgbClr val="53C6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" name="Google Shape;1509;p48"/>
          <p:cNvSpPr txBox="1"/>
          <p:nvPr/>
        </p:nvSpPr>
        <p:spPr>
          <a:xfrm>
            <a:off x="2993748" y="3658533"/>
            <a:ext cx="5634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510" name="Google Shape;1510;p48"/>
          <p:cNvSpPr txBox="1"/>
          <p:nvPr/>
        </p:nvSpPr>
        <p:spPr>
          <a:xfrm>
            <a:off x="2301063" y="3646993"/>
            <a:ext cx="5634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505" name="Google Shape;1505;p48"/>
          <p:cNvSpPr/>
          <p:nvPr/>
        </p:nvSpPr>
        <p:spPr>
          <a:xfrm>
            <a:off x="2426913" y="272083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11" name="Google Shape;1511;p48"/>
          <p:cNvCxnSpPr/>
          <p:nvPr/>
        </p:nvCxnSpPr>
        <p:spPr>
          <a:xfrm rot="10800000" flipH="1">
            <a:off x="3276382" y="3040938"/>
            <a:ext cx="5700" cy="43080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12" name="Google Shape;1512;p48"/>
          <p:cNvSpPr/>
          <p:nvPr/>
        </p:nvSpPr>
        <p:spPr>
          <a:xfrm>
            <a:off x="3119763" y="272083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13" name="Google Shape;1513;p48"/>
          <p:cNvCxnSpPr>
            <a:stCxn id="1505" idx="6"/>
            <a:endCxn id="1512" idx="2"/>
          </p:cNvCxnSpPr>
          <p:nvPr/>
        </p:nvCxnSpPr>
        <p:spPr>
          <a:xfrm>
            <a:off x="2738613" y="2880888"/>
            <a:ext cx="3813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14" name="Google Shape;1514;p48"/>
          <p:cNvCxnSpPr>
            <a:stCxn id="1512" idx="6"/>
            <a:endCxn id="1515" idx="2"/>
          </p:cNvCxnSpPr>
          <p:nvPr/>
        </p:nvCxnSpPr>
        <p:spPr>
          <a:xfrm>
            <a:off x="3431463" y="2880888"/>
            <a:ext cx="4089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16" name="Google Shape;1516;p48"/>
          <p:cNvCxnSpPr>
            <a:stCxn id="1517" idx="0"/>
          </p:cNvCxnSpPr>
          <p:nvPr/>
        </p:nvCxnSpPr>
        <p:spPr>
          <a:xfrm rot="10800000" flipH="1">
            <a:off x="3997088" y="3040938"/>
            <a:ext cx="5700" cy="43080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17" name="Google Shape;1517;p48"/>
          <p:cNvSpPr/>
          <p:nvPr/>
        </p:nvSpPr>
        <p:spPr>
          <a:xfrm>
            <a:off x="3841238" y="3471738"/>
            <a:ext cx="311700" cy="791400"/>
          </a:xfrm>
          <a:prstGeom prst="rect">
            <a:avLst/>
          </a:prstGeom>
          <a:solidFill>
            <a:srgbClr val="53C6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p48"/>
          <p:cNvSpPr/>
          <p:nvPr/>
        </p:nvSpPr>
        <p:spPr>
          <a:xfrm>
            <a:off x="4533313" y="3471738"/>
            <a:ext cx="311700" cy="791400"/>
          </a:xfrm>
          <a:prstGeom prst="rect">
            <a:avLst/>
          </a:prstGeom>
          <a:solidFill>
            <a:srgbClr val="53C6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p48"/>
          <p:cNvSpPr txBox="1"/>
          <p:nvPr/>
        </p:nvSpPr>
        <p:spPr>
          <a:xfrm>
            <a:off x="4407298" y="3658533"/>
            <a:ext cx="5634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520" name="Google Shape;1520;p48"/>
          <p:cNvSpPr txBox="1"/>
          <p:nvPr/>
        </p:nvSpPr>
        <p:spPr>
          <a:xfrm>
            <a:off x="3714613" y="3646993"/>
            <a:ext cx="5634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515" name="Google Shape;1515;p48"/>
          <p:cNvSpPr/>
          <p:nvPr/>
        </p:nvSpPr>
        <p:spPr>
          <a:xfrm>
            <a:off x="3840463" y="272083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21" name="Google Shape;1521;p48"/>
          <p:cNvCxnSpPr/>
          <p:nvPr/>
        </p:nvCxnSpPr>
        <p:spPr>
          <a:xfrm rot="10800000" flipH="1">
            <a:off x="4689932" y="3040938"/>
            <a:ext cx="5700" cy="43080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22" name="Google Shape;1522;p48"/>
          <p:cNvSpPr/>
          <p:nvPr/>
        </p:nvSpPr>
        <p:spPr>
          <a:xfrm>
            <a:off x="4533313" y="272083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23" name="Google Shape;1523;p48"/>
          <p:cNvCxnSpPr>
            <a:stCxn id="1515" idx="6"/>
            <a:endCxn id="1522" idx="2"/>
          </p:cNvCxnSpPr>
          <p:nvPr/>
        </p:nvCxnSpPr>
        <p:spPr>
          <a:xfrm>
            <a:off x="4152163" y="2880888"/>
            <a:ext cx="3813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24" name="Google Shape;1524;p48"/>
          <p:cNvCxnSpPr>
            <a:stCxn id="1522" idx="6"/>
            <a:endCxn id="1525" idx="2"/>
          </p:cNvCxnSpPr>
          <p:nvPr/>
        </p:nvCxnSpPr>
        <p:spPr>
          <a:xfrm>
            <a:off x="4845013" y="2880888"/>
            <a:ext cx="4089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26" name="Google Shape;1526;p48"/>
          <p:cNvCxnSpPr>
            <a:stCxn id="1527" idx="0"/>
          </p:cNvCxnSpPr>
          <p:nvPr/>
        </p:nvCxnSpPr>
        <p:spPr>
          <a:xfrm rot="10800000" flipH="1">
            <a:off x="5410638" y="3040938"/>
            <a:ext cx="5700" cy="43080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27" name="Google Shape;1527;p48"/>
          <p:cNvSpPr/>
          <p:nvPr/>
        </p:nvSpPr>
        <p:spPr>
          <a:xfrm>
            <a:off x="5254788" y="3471738"/>
            <a:ext cx="311700" cy="791400"/>
          </a:xfrm>
          <a:prstGeom prst="rect">
            <a:avLst/>
          </a:prstGeom>
          <a:solidFill>
            <a:srgbClr val="53C6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48"/>
          <p:cNvSpPr txBox="1"/>
          <p:nvPr/>
        </p:nvSpPr>
        <p:spPr>
          <a:xfrm>
            <a:off x="5128163" y="3646993"/>
            <a:ext cx="5634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525" name="Google Shape;1525;p48"/>
          <p:cNvSpPr/>
          <p:nvPr/>
        </p:nvSpPr>
        <p:spPr>
          <a:xfrm>
            <a:off x="5254013" y="272083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48"/>
          <p:cNvSpPr/>
          <p:nvPr/>
        </p:nvSpPr>
        <p:spPr>
          <a:xfrm>
            <a:off x="998663" y="213523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0" name="Google Shape;1530;p48"/>
          <p:cNvSpPr/>
          <p:nvPr/>
        </p:nvSpPr>
        <p:spPr>
          <a:xfrm>
            <a:off x="1691513" y="213523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1" name="Google Shape;1531;p48"/>
          <p:cNvCxnSpPr>
            <a:stCxn id="1529" idx="6"/>
            <a:endCxn id="1530" idx="2"/>
          </p:cNvCxnSpPr>
          <p:nvPr/>
        </p:nvCxnSpPr>
        <p:spPr>
          <a:xfrm>
            <a:off x="1310363" y="2295288"/>
            <a:ext cx="3813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532" name="Google Shape;1532;p48"/>
          <p:cNvCxnSpPr>
            <a:stCxn id="1530" idx="6"/>
            <a:endCxn id="1533" idx="2"/>
          </p:cNvCxnSpPr>
          <p:nvPr/>
        </p:nvCxnSpPr>
        <p:spPr>
          <a:xfrm>
            <a:off x="2003213" y="2295288"/>
            <a:ext cx="4179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533" name="Google Shape;1533;p48"/>
          <p:cNvSpPr/>
          <p:nvPr/>
        </p:nvSpPr>
        <p:spPr>
          <a:xfrm>
            <a:off x="2421013" y="213523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48"/>
          <p:cNvSpPr/>
          <p:nvPr/>
        </p:nvSpPr>
        <p:spPr>
          <a:xfrm>
            <a:off x="3113863" y="213523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5" name="Google Shape;1535;p48"/>
          <p:cNvCxnSpPr>
            <a:stCxn id="1533" idx="6"/>
            <a:endCxn id="1534" idx="2"/>
          </p:cNvCxnSpPr>
          <p:nvPr/>
        </p:nvCxnSpPr>
        <p:spPr>
          <a:xfrm>
            <a:off x="2732713" y="2295288"/>
            <a:ext cx="3813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sm" len="sm"/>
            <a:tailEnd type="none" w="sm" len="sm"/>
          </a:ln>
        </p:spPr>
      </p:cxnSp>
      <p:cxnSp>
        <p:nvCxnSpPr>
          <p:cNvPr id="1536" name="Google Shape;1536;p48"/>
          <p:cNvCxnSpPr>
            <a:stCxn id="1534" idx="6"/>
            <a:endCxn id="1537" idx="2"/>
          </p:cNvCxnSpPr>
          <p:nvPr/>
        </p:nvCxnSpPr>
        <p:spPr>
          <a:xfrm>
            <a:off x="3425563" y="2295288"/>
            <a:ext cx="4089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537" name="Google Shape;1537;p48"/>
          <p:cNvSpPr/>
          <p:nvPr/>
        </p:nvSpPr>
        <p:spPr>
          <a:xfrm>
            <a:off x="3834563" y="213523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8" name="Google Shape;1538;p48"/>
          <p:cNvSpPr/>
          <p:nvPr/>
        </p:nvSpPr>
        <p:spPr>
          <a:xfrm>
            <a:off x="4527413" y="213523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9" name="Google Shape;1539;p48"/>
          <p:cNvCxnSpPr>
            <a:stCxn id="1537" idx="6"/>
            <a:endCxn id="1538" idx="2"/>
          </p:cNvCxnSpPr>
          <p:nvPr/>
        </p:nvCxnSpPr>
        <p:spPr>
          <a:xfrm>
            <a:off x="4146263" y="2295288"/>
            <a:ext cx="3813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540" name="Google Shape;1540;p48"/>
          <p:cNvCxnSpPr>
            <a:stCxn id="1538" idx="6"/>
            <a:endCxn id="1541" idx="2"/>
          </p:cNvCxnSpPr>
          <p:nvPr/>
        </p:nvCxnSpPr>
        <p:spPr>
          <a:xfrm>
            <a:off x="4839113" y="2295288"/>
            <a:ext cx="4089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541" name="Google Shape;1541;p48"/>
          <p:cNvSpPr/>
          <p:nvPr/>
        </p:nvSpPr>
        <p:spPr>
          <a:xfrm>
            <a:off x="5248113" y="213523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42" name="Google Shape;1542;p48"/>
          <p:cNvCxnSpPr>
            <a:endCxn id="1529" idx="6"/>
          </p:cNvCxnSpPr>
          <p:nvPr/>
        </p:nvCxnSpPr>
        <p:spPr>
          <a:xfrm rot="-5400000">
            <a:off x="648263" y="2813388"/>
            <a:ext cx="1180200" cy="144000"/>
          </a:xfrm>
          <a:prstGeom prst="curvedConnector4">
            <a:avLst>
              <a:gd name="adj1" fmla="val 43219"/>
              <a:gd name="adj2" fmla="val 265365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43" name="Google Shape;1543;p48"/>
          <p:cNvCxnSpPr>
            <a:endCxn id="1530" idx="6"/>
          </p:cNvCxnSpPr>
          <p:nvPr/>
        </p:nvCxnSpPr>
        <p:spPr>
          <a:xfrm rot="-5400000">
            <a:off x="1343663" y="2806938"/>
            <a:ext cx="1171200" cy="147900"/>
          </a:xfrm>
          <a:prstGeom prst="curvedConnector4">
            <a:avLst>
              <a:gd name="adj1" fmla="val 43167"/>
              <a:gd name="adj2" fmla="val 261004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44" name="Google Shape;1544;p48"/>
          <p:cNvCxnSpPr>
            <a:stCxn id="1507" idx="0"/>
            <a:endCxn id="1533" idx="6"/>
          </p:cNvCxnSpPr>
          <p:nvPr/>
        </p:nvCxnSpPr>
        <p:spPr>
          <a:xfrm rot="-5400000">
            <a:off x="2069788" y="2808888"/>
            <a:ext cx="1176600" cy="149100"/>
          </a:xfrm>
          <a:prstGeom prst="curvedConnector4">
            <a:avLst>
              <a:gd name="adj1" fmla="val 43192"/>
              <a:gd name="adj2" fmla="val 259759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45" name="Google Shape;1545;p48"/>
          <p:cNvCxnSpPr>
            <a:stCxn id="1508" idx="0"/>
            <a:endCxn id="1534" idx="6"/>
          </p:cNvCxnSpPr>
          <p:nvPr/>
        </p:nvCxnSpPr>
        <p:spPr>
          <a:xfrm rot="-5400000">
            <a:off x="2762313" y="2808438"/>
            <a:ext cx="1176600" cy="150000"/>
          </a:xfrm>
          <a:prstGeom prst="curvedConnector4">
            <a:avLst>
              <a:gd name="adj1" fmla="val 43192"/>
              <a:gd name="adj2" fmla="val 258717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46" name="Google Shape;1546;p48"/>
          <p:cNvCxnSpPr>
            <a:stCxn id="1517" idx="0"/>
            <a:endCxn id="1537" idx="6"/>
          </p:cNvCxnSpPr>
          <p:nvPr/>
        </p:nvCxnSpPr>
        <p:spPr>
          <a:xfrm rot="-5400000">
            <a:off x="3483338" y="2808888"/>
            <a:ext cx="1176600" cy="149100"/>
          </a:xfrm>
          <a:prstGeom prst="curvedConnector4">
            <a:avLst>
              <a:gd name="adj1" fmla="val 43192"/>
              <a:gd name="adj2" fmla="val 259759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47" name="Google Shape;1547;p48"/>
          <p:cNvCxnSpPr>
            <a:endCxn id="1541" idx="6"/>
          </p:cNvCxnSpPr>
          <p:nvPr/>
        </p:nvCxnSpPr>
        <p:spPr>
          <a:xfrm rot="-5400000">
            <a:off x="4897413" y="2808588"/>
            <a:ext cx="1175700" cy="149100"/>
          </a:xfrm>
          <a:prstGeom prst="curvedConnector4">
            <a:avLst>
              <a:gd name="adj1" fmla="val 43193"/>
              <a:gd name="adj2" fmla="val 259708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48" name="Google Shape;1548;p48"/>
          <p:cNvCxnSpPr>
            <a:stCxn id="1518" idx="0"/>
            <a:endCxn id="1538" idx="6"/>
          </p:cNvCxnSpPr>
          <p:nvPr/>
        </p:nvCxnSpPr>
        <p:spPr>
          <a:xfrm rot="-5400000">
            <a:off x="4175863" y="2808438"/>
            <a:ext cx="1176600" cy="150000"/>
          </a:xfrm>
          <a:prstGeom prst="curvedConnector4">
            <a:avLst>
              <a:gd name="adj1" fmla="val 43192"/>
              <a:gd name="adj2" fmla="val 258717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549" name="Google Shape;1549;p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79853" y="2787813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0" name="Google Shape;1550;p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82328" y="2783238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1" name="Google Shape;1551;p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511953" y="2786088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p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204678" y="2786088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3" name="Google Shape;1553;p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925403" y="2786163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4" name="Google Shape;1554;p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618228" y="2786088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338978" y="2782413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" name="Google Shape;1556;p4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763962" y="219681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4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71112" y="219681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8" name="Google Shape;1558;p4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493587" y="219681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4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186312" y="219681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4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907037" y="219681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4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599862" y="219681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2" name="Google Shape;1562;p4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320612" y="2196813"/>
            <a:ext cx="166650" cy="19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3" name="Google Shape;1563;p48"/>
          <p:cNvSpPr/>
          <p:nvPr/>
        </p:nvSpPr>
        <p:spPr>
          <a:xfrm>
            <a:off x="998675" y="1538688"/>
            <a:ext cx="311700" cy="320100"/>
          </a:xfrm>
          <a:prstGeom prst="ellipse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>
            <a:off x="1691525" y="1538688"/>
            <a:ext cx="311700" cy="320100"/>
          </a:xfrm>
          <a:prstGeom prst="ellipse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>
            <a:off x="2421025" y="1538688"/>
            <a:ext cx="311700" cy="320100"/>
          </a:xfrm>
          <a:prstGeom prst="ellipse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>
            <a:off x="3113875" y="1538688"/>
            <a:ext cx="311700" cy="320100"/>
          </a:xfrm>
          <a:prstGeom prst="ellipse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3834575" y="1538688"/>
            <a:ext cx="311700" cy="320100"/>
          </a:xfrm>
          <a:prstGeom prst="ellipse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4527425" y="1538688"/>
            <a:ext cx="311700" cy="320100"/>
          </a:xfrm>
          <a:prstGeom prst="ellipse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5248125" y="1538688"/>
            <a:ext cx="311700" cy="320100"/>
          </a:xfrm>
          <a:prstGeom prst="ellipse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70" name="Google Shape;1570;p48"/>
          <p:cNvCxnSpPr>
            <a:endCxn id="1563" idx="2"/>
          </p:cNvCxnSpPr>
          <p:nvPr/>
        </p:nvCxnSpPr>
        <p:spPr>
          <a:xfrm rot="5400000" flipH="1">
            <a:off x="572375" y="2125038"/>
            <a:ext cx="1012800" cy="160200"/>
          </a:xfrm>
          <a:prstGeom prst="curvedConnector4">
            <a:avLst>
              <a:gd name="adj1" fmla="val 27025"/>
              <a:gd name="adj2" fmla="val 248642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1" name="Google Shape;1571;p48"/>
          <p:cNvCxnSpPr/>
          <p:nvPr/>
        </p:nvCxnSpPr>
        <p:spPr>
          <a:xfrm rot="5400000" flipH="1">
            <a:off x="1263288" y="2125038"/>
            <a:ext cx="1012800" cy="160200"/>
          </a:xfrm>
          <a:prstGeom prst="curvedConnector4">
            <a:avLst>
              <a:gd name="adj1" fmla="val 26296"/>
              <a:gd name="adj2" fmla="val 248642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2" name="Google Shape;1572;p48"/>
          <p:cNvCxnSpPr/>
          <p:nvPr/>
        </p:nvCxnSpPr>
        <p:spPr>
          <a:xfrm rot="5400000" flipH="1">
            <a:off x="2006113" y="2122138"/>
            <a:ext cx="1012800" cy="160200"/>
          </a:xfrm>
          <a:prstGeom prst="curvedConnector4">
            <a:avLst>
              <a:gd name="adj1" fmla="val 26296"/>
              <a:gd name="adj2" fmla="val 248642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3" name="Google Shape;1573;p48"/>
          <p:cNvCxnSpPr/>
          <p:nvPr/>
        </p:nvCxnSpPr>
        <p:spPr>
          <a:xfrm rot="5400000" flipH="1">
            <a:off x="2688100" y="2134338"/>
            <a:ext cx="1012800" cy="160200"/>
          </a:xfrm>
          <a:prstGeom prst="curvedConnector4">
            <a:avLst>
              <a:gd name="adj1" fmla="val 26296"/>
              <a:gd name="adj2" fmla="val 248642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4" name="Google Shape;1574;p48"/>
          <p:cNvCxnSpPr>
            <a:endCxn id="1563" idx="4"/>
          </p:cNvCxnSpPr>
          <p:nvPr/>
        </p:nvCxnSpPr>
        <p:spPr>
          <a:xfrm rot="10800000" flipH="1">
            <a:off x="1150625" y="1858788"/>
            <a:ext cx="3900" cy="2655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5" name="Google Shape;1575;p48"/>
          <p:cNvCxnSpPr>
            <a:endCxn id="1564" idx="4"/>
          </p:cNvCxnSpPr>
          <p:nvPr/>
        </p:nvCxnSpPr>
        <p:spPr>
          <a:xfrm rot="10800000" flipH="1">
            <a:off x="1843475" y="1858788"/>
            <a:ext cx="3900" cy="2655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6" name="Google Shape;1576;p48"/>
          <p:cNvCxnSpPr>
            <a:endCxn id="1565" idx="4"/>
          </p:cNvCxnSpPr>
          <p:nvPr/>
        </p:nvCxnSpPr>
        <p:spPr>
          <a:xfrm rot="10800000" flipH="1">
            <a:off x="2572975" y="1858788"/>
            <a:ext cx="3900" cy="2655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7" name="Google Shape;1577;p48"/>
          <p:cNvCxnSpPr>
            <a:endCxn id="1566" idx="4"/>
          </p:cNvCxnSpPr>
          <p:nvPr/>
        </p:nvCxnSpPr>
        <p:spPr>
          <a:xfrm rot="10800000">
            <a:off x="3269725" y="1858788"/>
            <a:ext cx="5700" cy="2682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8" name="Google Shape;1578;p48"/>
          <p:cNvCxnSpPr>
            <a:endCxn id="1567" idx="4"/>
          </p:cNvCxnSpPr>
          <p:nvPr/>
        </p:nvCxnSpPr>
        <p:spPr>
          <a:xfrm rot="10800000" flipH="1">
            <a:off x="3986525" y="1858788"/>
            <a:ext cx="3900" cy="2655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9" name="Google Shape;1579;p48"/>
          <p:cNvCxnSpPr>
            <a:endCxn id="1568" idx="4"/>
          </p:cNvCxnSpPr>
          <p:nvPr/>
        </p:nvCxnSpPr>
        <p:spPr>
          <a:xfrm rot="10800000" flipH="1">
            <a:off x="4679375" y="1858788"/>
            <a:ext cx="3900" cy="2655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80" name="Google Shape;1580;p48"/>
          <p:cNvCxnSpPr>
            <a:endCxn id="1569" idx="4"/>
          </p:cNvCxnSpPr>
          <p:nvPr/>
        </p:nvCxnSpPr>
        <p:spPr>
          <a:xfrm rot="10800000" flipH="1">
            <a:off x="5400075" y="1858788"/>
            <a:ext cx="3900" cy="2655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81" name="Google Shape;1581;p48"/>
          <p:cNvSpPr/>
          <p:nvPr/>
        </p:nvSpPr>
        <p:spPr>
          <a:xfrm>
            <a:off x="4184600" y="868788"/>
            <a:ext cx="311700" cy="320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82" name="Google Shape;1582;p48"/>
          <p:cNvCxnSpPr>
            <a:stCxn id="1563" idx="0"/>
            <a:endCxn id="1581" idx="4"/>
          </p:cNvCxnSpPr>
          <p:nvPr/>
        </p:nvCxnSpPr>
        <p:spPr>
          <a:xfrm rot="10800000" flipH="1">
            <a:off x="1154525" y="1188888"/>
            <a:ext cx="3186000" cy="349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83" name="Google Shape;1583;p48"/>
          <p:cNvCxnSpPr>
            <a:stCxn id="1564" idx="0"/>
            <a:endCxn id="1581" idx="4"/>
          </p:cNvCxnSpPr>
          <p:nvPr/>
        </p:nvCxnSpPr>
        <p:spPr>
          <a:xfrm rot="10800000" flipH="1">
            <a:off x="1847375" y="1188888"/>
            <a:ext cx="2493000" cy="349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84" name="Google Shape;1584;p48"/>
          <p:cNvCxnSpPr>
            <a:stCxn id="1565" idx="0"/>
            <a:endCxn id="1581" idx="4"/>
          </p:cNvCxnSpPr>
          <p:nvPr/>
        </p:nvCxnSpPr>
        <p:spPr>
          <a:xfrm rot="10800000" flipH="1">
            <a:off x="2576875" y="1188888"/>
            <a:ext cx="1763700" cy="349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85" name="Google Shape;1585;p48"/>
          <p:cNvCxnSpPr>
            <a:stCxn id="1566" idx="0"/>
            <a:endCxn id="1581" idx="4"/>
          </p:cNvCxnSpPr>
          <p:nvPr/>
        </p:nvCxnSpPr>
        <p:spPr>
          <a:xfrm rot="10800000" flipH="1">
            <a:off x="3269725" y="1188888"/>
            <a:ext cx="1070700" cy="349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86" name="Google Shape;1586;p48"/>
          <p:cNvCxnSpPr>
            <a:stCxn id="1567" idx="0"/>
            <a:endCxn id="1581" idx="4"/>
          </p:cNvCxnSpPr>
          <p:nvPr/>
        </p:nvCxnSpPr>
        <p:spPr>
          <a:xfrm rot="10800000" flipH="1">
            <a:off x="3990425" y="1188888"/>
            <a:ext cx="350100" cy="349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87" name="Google Shape;1587;p48"/>
          <p:cNvCxnSpPr>
            <a:stCxn id="1568" idx="0"/>
            <a:endCxn id="1581" idx="4"/>
          </p:cNvCxnSpPr>
          <p:nvPr/>
        </p:nvCxnSpPr>
        <p:spPr>
          <a:xfrm rot="10800000">
            <a:off x="4340375" y="1188888"/>
            <a:ext cx="342900" cy="349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88" name="Google Shape;1588;p48"/>
          <p:cNvCxnSpPr>
            <a:stCxn id="1569" idx="0"/>
            <a:endCxn id="1581" idx="4"/>
          </p:cNvCxnSpPr>
          <p:nvPr/>
        </p:nvCxnSpPr>
        <p:spPr>
          <a:xfrm rot="10800000">
            <a:off x="4340475" y="1188888"/>
            <a:ext cx="1063500" cy="349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89" name="Google Shape;1589;p48"/>
          <p:cNvCxnSpPr>
            <a:endCxn id="1567" idx="2"/>
          </p:cNvCxnSpPr>
          <p:nvPr/>
        </p:nvCxnSpPr>
        <p:spPr>
          <a:xfrm rot="5400000" flipH="1">
            <a:off x="3399875" y="2133438"/>
            <a:ext cx="1016700" cy="147300"/>
          </a:xfrm>
          <a:prstGeom prst="curvedConnector4">
            <a:avLst>
              <a:gd name="adj1" fmla="val 27305"/>
              <a:gd name="adj2" fmla="val 261660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90" name="Google Shape;1590;p48"/>
          <p:cNvCxnSpPr>
            <a:endCxn id="1568" idx="2"/>
          </p:cNvCxnSpPr>
          <p:nvPr/>
        </p:nvCxnSpPr>
        <p:spPr>
          <a:xfrm rot="5400000" flipH="1">
            <a:off x="4100675" y="2125488"/>
            <a:ext cx="1011900" cy="158400"/>
          </a:xfrm>
          <a:prstGeom prst="curvedConnector4">
            <a:avLst>
              <a:gd name="adj1" fmla="val 29451"/>
              <a:gd name="adj2" fmla="val 250331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91" name="Google Shape;1591;p48"/>
          <p:cNvCxnSpPr>
            <a:endCxn id="1569" idx="2"/>
          </p:cNvCxnSpPr>
          <p:nvPr/>
        </p:nvCxnSpPr>
        <p:spPr>
          <a:xfrm rot="5400000" flipH="1">
            <a:off x="4817775" y="2129088"/>
            <a:ext cx="1011900" cy="151200"/>
          </a:xfrm>
          <a:prstGeom prst="curvedConnector4">
            <a:avLst>
              <a:gd name="adj1" fmla="val 26960"/>
              <a:gd name="adj2" fmla="val 257490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92" name="Google Shape;1592;p48"/>
          <p:cNvSpPr/>
          <p:nvPr/>
        </p:nvSpPr>
        <p:spPr>
          <a:xfrm>
            <a:off x="4184600" y="868713"/>
            <a:ext cx="311700" cy="320100"/>
          </a:xfrm>
          <a:prstGeom prst="flowChartOr">
            <a:avLst/>
          </a:prstGeom>
          <a:solidFill>
            <a:srgbClr val="FCE5C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3" name="Google Shape;1593;p4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2489150" y="16002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4" name="Google Shape;1594;p4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200325" y="16002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4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907100" y="16002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4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613875" y="16002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4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5320650" y="16002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8" name="Google Shape;1598;p4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748312" y="16002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p4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75600" y="1600263"/>
            <a:ext cx="166650" cy="196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0" name="Google Shape;1600;p48"/>
          <p:cNvCxnSpPr>
            <a:endCxn id="1601" idx="2"/>
          </p:cNvCxnSpPr>
          <p:nvPr/>
        </p:nvCxnSpPr>
        <p:spPr>
          <a:xfrm>
            <a:off x="5553763" y="2880888"/>
            <a:ext cx="4089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02" name="Google Shape;1602;p48"/>
          <p:cNvCxnSpPr>
            <a:stCxn id="1603" idx="0"/>
          </p:cNvCxnSpPr>
          <p:nvPr/>
        </p:nvCxnSpPr>
        <p:spPr>
          <a:xfrm rot="10800000" flipH="1">
            <a:off x="6119288" y="3040938"/>
            <a:ext cx="5700" cy="43080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03" name="Google Shape;1603;p48"/>
          <p:cNvSpPr/>
          <p:nvPr/>
        </p:nvSpPr>
        <p:spPr>
          <a:xfrm>
            <a:off x="5963438" y="3471738"/>
            <a:ext cx="311700" cy="791400"/>
          </a:xfrm>
          <a:prstGeom prst="rect">
            <a:avLst/>
          </a:prstGeom>
          <a:solidFill>
            <a:srgbClr val="53C6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p48"/>
          <p:cNvSpPr/>
          <p:nvPr/>
        </p:nvSpPr>
        <p:spPr>
          <a:xfrm>
            <a:off x="6655513" y="3471738"/>
            <a:ext cx="311700" cy="791400"/>
          </a:xfrm>
          <a:prstGeom prst="rect">
            <a:avLst/>
          </a:prstGeom>
          <a:solidFill>
            <a:srgbClr val="53C6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5" name="Google Shape;1605;p48"/>
          <p:cNvSpPr txBox="1"/>
          <p:nvPr/>
        </p:nvSpPr>
        <p:spPr>
          <a:xfrm>
            <a:off x="6529498" y="3658533"/>
            <a:ext cx="5634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606" name="Google Shape;1606;p48"/>
          <p:cNvSpPr txBox="1"/>
          <p:nvPr/>
        </p:nvSpPr>
        <p:spPr>
          <a:xfrm>
            <a:off x="5836813" y="3646993"/>
            <a:ext cx="5634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601" name="Google Shape;1601;p48"/>
          <p:cNvSpPr/>
          <p:nvPr/>
        </p:nvSpPr>
        <p:spPr>
          <a:xfrm>
            <a:off x="5962663" y="272083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07" name="Google Shape;1607;p48"/>
          <p:cNvCxnSpPr/>
          <p:nvPr/>
        </p:nvCxnSpPr>
        <p:spPr>
          <a:xfrm rot="10800000" flipH="1">
            <a:off x="6812132" y="3040938"/>
            <a:ext cx="5700" cy="43080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08" name="Google Shape;1608;p48"/>
          <p:cNvSpPr/>
          <p:nvPr/>
        </p:nvSpPr>
        <p:spPr>
          <a:xfrm>
            <a:off x="6655513" y="272083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09" name="Google Shape;1609;p48"/>
          <p:cNvCxnSpPr>
            <a:stCxn id="1601" idx="6"/>
            <a:endCxn id="1608" idx="2"/>
          </p:cNvCxnSpPr>
          <p:nvPr/>
        </p:nvCxnSpPr>
        <p:spPr>
          <a:xfrm>
            <a:off x="6274363" y="2880888"/>
            <a:ext cx="3813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10" name="Google Shape;1610;p48"/>
          <p:cNvCxnSpPr>
            <a:stCxn id="1608" idx="6"/>
            <a:endCxn id="1611" idx="2"/>
          </p:cNvCxnSpPr>
          <p:nvPr/>
        </p:nvCxnSpPr>
        <p:spPr>
          <a:xfrm>
            <a:off x="6967213" y="2880888"/>
            <a:ext cx="4089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12" name="Google Shape;1612;p48"/>
          <p:cNvCxnSpPr>
            <a:stCxn id="1613" idx="0"/>
          </p:cNvCxnSpPr>
          <p:nvPr/>
        </p:nvCxnSpPr>
        <p:spPr>
          <a:xfrm rot="10800000" flipH="1">
            <a:off x="7532838" y="3040938"/>
            <a:ext cx="5700" cy="43080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13" name="Google Shape;1613;p48"/>
          <p:cNvSpPr/>
          <p:nvPr/>
        </p:nvSpPr>
        <p:spPr>
          <a:xfrm>
            <a:off x="7376988" y="3471738"/>
            <a:ext cx="311700" cy="791400"/>
          </a:xfrm>
          <a:prstGeom prst="rect">
            <a:avLst/>
          </a:prstGeom>
          <a:solidFill>
            <a:srgbClr val="53C6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4" name="Google Shape;1614;p48"/>
          <p:cNvSpPr txBox="1"/>
          <p:nvPr/>
        </p:nvSpPr>
        <p:spPr>
          <a:xfrm>
            <a:off x="7250363" y="3646993"/>
            <a:ext cx="5634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611" name="Google Shape;1611;p48"/>
          <p:cNvSpPr/>
          <p:nvPr/>
        </p:nvSpPr>
        <p:spPr>
          <a:xfrm>
            <a:off x="7376213" y="272083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15" name="Google Shape;1615;p48"/>
          <p:cNvCxnSpPr>
            <a:endCxn id="1616" idx="2"/>
          </p:cNvCxnSpPr>
          <p:nvPr/>
        </p:nvCxnSpPr>
        <p:spPr>
          <a:xfrm>
            <a:off x="5547863" y="2295288"/>
            <a:ext cx="4089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616" name="Google Shape;1616;p48"/>
          <p:cNvSpPr/>
          <p:nvPr/>
        </p:nvSpPr>
        <p:spPr>
          <a:xfrm>
            <a:off x="5956763" y="213523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7" name="Google Shape;1617;p48"/>
          <p:cNvSpPr/>
          <p:nvPr/>
        </p:nvSpPr>
        <p:spPr>
          <a:xfrm>
            <a:off x="6649613" y="213523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18" name="Google Shape;1618;p48"/>
          <p:cNvCxnSpPr>
            <a:stCxn id="1616" idx="6"/>
            <a:endCxn id="1617" idx="2"/>
          </p:cNvCxnSpPr>
          <p:nvPr/>
        </p:nvCxnSpPr>
        <p:spPr>
          <a:xfrm>
            <a:off x="6268463" y="2295288"/>
            <a:ext cx="3813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619" name="Google Shape;1619;p48"/>
          <p:cNvCxnSpPr>
            <a:stCxn id="1617" idx="6"/>
            <a:endCxn id="1620" idx="2"/>
          </p:cNvCxnSpPr>
          <p:nvPr/>
        </p:nvCxnSpPr>
        <p:spPr>
          <a:xfrm>
            <a:off x="6961313" y="2295288"/>
            <a:ext cx="4089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620" name="Google Shape;1620;p48"/>
          <p:cNvSpPr/>
          <p:nvPr/>
        </p:nvSpPr>
        <p:spPr>
          <a:xfrm>
            <a:off x="7370313" y="213523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21" name="Google Shape;1621;p48"/>
          <p:cNvCxnSpPr>
            <a:stCxn id="1603" idx="0"/>
            <a:endCxn id="1616" idx="6"/>
          </p:cNvCxnSpPr>
          <p:nvPr/>
        </p:nvCxnSpPr>
        <p:spPr>
          <a:xfrm rot="-5400000">
            <a:off x="5605538" y="2808888"/>
            <a:ext cx="1176600" cy="149100"/>
          </a:xfrm>
          <a:prstGeom prst="curvedConnector4">
            <a:avLst>
              <a:gd name="adj1" fmla="val 43192"/>
              <a:gd name="adj2" fmla="val 259759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22" name="Google Shape;1622;p48"/>
          <p:cNvCxnSpPr>
            <a:endCxn id="1620" idx="6"/>
          </p:cNvCxnSpPr>
          <p:nvPr/>
        </p:nvCxnSpPr>
        <p:spPr>
          <a:xfrm rot="-5400000">
            <a:off x="7019613" y="2808588"/>
            <a:ext cx="1175700" cy="149100"/>
          </a:xfrm>
          <a:prstGeom prst="curvedConnector4">
            <a:avLst>
              <a:gd name="adj1" fmla="val 43193"/>
              <a:gd name="adj2" fmla="val 259708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23" name="Google Shape;1623;p48"/>
          <p:cNvCxnSpPr>
            <a:stCxn id="1604" idx="0"/>
            <a:endCxn id="1617" idx="6"/>
          </p:cNvCxnSpPr>
          <p:nvPr/>
        </p:nvCxnSpPr>
        <p:spPr>
          <a:xfrm rot="-5400000">
            <a:off x="6298063" y="2808438"/>
            <a:ext cx="1176600" cy="150000"/>
          </a:xfrm>
          <a:prstGeom prst="curvedConnector4">
            <a:avLst>
              <a:gd name="adj1" fmla="val 43192"/>
              <a:gd name="adj2" fmla="val 258717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24" name="Google Shape;1624;p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047603" y="2786163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5" name="Google Shape;1625;p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740428" y="2786088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6" name="Google Shape;1626;p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461178" y="2782413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4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029237" y="219681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8" name="Google Shape;1628;p4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722062" y="219681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9" name="Google Shape;1629;p4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442812" y="2196813"/>
            <a:ext cx="166650" cy="19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0" name="Google Shape;1630;p48"/>
          <p:cNvSpPr/>
          <p:nvPr/>
        </p:nvSpPr>
        <p:spPr>
          <a:xfrm>
            <a:off x="5956775" y="1538688"/>
            <a:ext cx="311700" cy="320100"/>
          </a:xfrm>
          <a:prstGeom prst="ellipse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" name="Google Shape;1631;p48"/>
          <p:cNvSpPr/>
          <p:nvPr/>
        </p:nvSpPr>
        <p:spPr>
          <a:xfrm>
            <a:off x="6649625" y="1538688"/>
            <a:ext cx="311700" cy="320100"/>
          </a:xfrm>
          <a:prstGeom prst="ellipse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2" name="Google Shape;1632;p48"/>
          <p:cNvSpPr/>
          <p:nvPr/>
        </p:nvSpPr>
        <p:spPr>
          <a:xfrm>
            <a:off x="7370325" y="1538688"/>
            <a:ext cx="311700" cy="320100"/>
          </a:xfrm>
          <a:prstGeom prst="ellipse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33" name="Google Shape;1633;p48"/>
          <p:cNvCxnSpPr>
            <a:endCxn id="1630" idx="4"/>
          </p:cNvCxnSpPr>
          <p:nvPr/>
        </p:nvCxnSpPr>
        <p:spPr>
          <a:xfrm rot="10800000" flipH="1">
            <a:off x="6108725" y="1858788"/>
            <a:ext cx="3900" cy="2655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34" name="Google Shape;1634;p48"/>
          <p:cNvCxnSpPr>
            <a:endCxn id="1631" idx="4"/>
          </p:cNvCxnSpPr>
          <p:nvPr/>
        </p:nvCxnSpPr>
        <p:spPr>
          <a:xfrm rot="10800000" flipH="1">
            <a:off x="6801575" y="1858788"/>
            <a:ext cx="3900" cy="2655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35" name="Google Shape;1635;p48"/>
          <p:cNvCxnSpPr>
            <a:endCxn id="1632" idx="4"/>
          </p:cNvCxnSpPr>
          <p:nvPr/>
        </p:nvCxnSpPr>
        <p:spPr>
          <a:xfrm rot="10800000" flipH="1">
            <a:off x="7522275" y="1858788"/>
            <a:ext cx="3900" cy="2655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36" name="Google Shape;1636;p48"/>
          <p:cNvCxnSpPr>
            <a:stCxn id="1630" idx="0"/>
            <a:endCxn id="1592" idx="4"/>
          </p:cNvCxnSpPr>
          <p:nvPr/>
        </p:nvCxnSpPr>
        <p:spPr>
          <a:xfrm rot="10800000">
            <a:off x="4340525" y="1188888"/>
            <a:ext cx="1772100" cy="349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37" name="Google Shape;1637;p48"/>
          <p:cNvCxnSpPr>
            <a:stCxn id="1631" idx="0"/>
            <a:endCxn id="1592" idx="4"/>
          </p:cNvCxnSpPr>
          <p:nvPr/>
        </p:nvCxnSpPr>
        <p:spPr>
          <a:xfrm rot="10800000">
            <a:off x="4340375" y="1188888"/>
            <a:ext cx="2465100" cy="349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38" name="Google Shape;1638;p48"/>
          <p:cNvCxnSpPr>
            <a:stCxn id="1632" idx="0"/>
            <a:endCxn id="1592" idx="4"/>
          </p:cNvCxnSpPr>
          <p:nvPr/>
        </p:nvCxnSpPr>
        <p:spPr>
          <a:xfrm rot="10800000">
            <a:off x="4340475" y="1188888"/>
            <a:ext cx="3185700" cy="349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39" name="Google Shape;1639;p48"/>
          <p:cNvCxnSpPr>
            <a:endCxn id="1630" idx="2"/>
          </p:cNvCxnSpPr>
          <p:nvPr/>
        </p:nvCxnSpPr>
        <p:spPr>
          <a:xfrm rot="5400000" flipH="1">
            <a:off x="5522075" y="2133438"/>
            <a:ext cx="1016700" cy="147300"/>
          </a:xfrm>
          <a:prstGeom prst="curvedConnector4">
            <a:avLst>
              <a:gd name="adj1" fmla="val 29784"/>
              <a:gd name="adj2" fmla="val 261660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40" name="Google Shape;1640;p48"/>
          <p:cNvCxnSpPr>
            <a:endCxn id="1631" idx="2"/>
          </p:cNvCxnSpPr>
          <p:nvPr/>
        </p:nvCxnSpPr>
        <p:spPr>
          <a:xfrm rot="5400000" flipH="1">
            <a:off x="6222875" y="2125488"/>
            <a:ext cx="1011900" cy="158400"/>
          </a:xfrm>
          <a:prstGeom prst="curvedConnector4">
            <a:avLst>
              <a:gd name="adj1" fmla="val 26960"/>
              <a:gd name="adj2" fmla="val 250331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41" name="Google Shape;1641;p48"/>
          <p:cNvCxnSpPr>
            <a:endCxn id="1632" idx="2"/>
          </p:cNvCxnSpPr>
          <p:nvPr/>
        </p:nvCxnSpPr>
        <p:spPr>
          <a:xfrm rot="5400000" flipH="1">
            <a:off x="6939975" y="2129088"/>
            <a:ext cx="1011900" cy="151200"/>
          </a:xfrm>
          <a:prstGeom prst="curvedConnector4">
            <a:avLst>
              <a:gd name="adj1" fmla="val 28621"/>
              <a:gd name="adj2" fmla="val 257490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42" name="Google Shape;1642;p4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029300" y="16002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3" name="Google Shape;1643;p4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736075" y="16002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4" name="Google Shape;1644;p4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442850" y="1600263"/>
            <a:ext cx="166650" cy="19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5" name="Google Shape;1645;p48"/>
          <p:cNvSpPr txBox="1"/>
          <p:nvPr/>
        </p:nvSpPr>
        <p:spPr>
          <a:xfrm>
            <a:off x="-825" y="1894150"/>
            <a:ext cx="8586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LSTM layer </a:t>
            </a: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646" name="Google Shape;1646;p48"/>
          <p:cNvSpPr txBox="1"/>
          <p:nvPr/>
        </p:nvSpPr>
        <p:spPr>
          <a:xfrm>
            <a:off x="1694113" y="807225"/>
            <a:ext cx="10479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Attention layer</a:t>
            </a: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647" name="Google Shape;1647;p48"/>
          <p:cNvSpPr txBox="1"/>
          <p:nvPr/>
        </p:nvSpPr>
        <p:spPr>
          <a:xfrm>
            <a:off x="125450" y="3593388"/>
            <a:ext cx="6240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CNN</a:t>
            </a: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layer</a:t>
            </a: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49"/>
          <p:cNvSpPr/>
          <p:nvPr/>
        </p:nvSpPr>
        <p:spPr>
          <a:xfrm>
            <a:off x="2261450" y="240565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1653" name="Google Shape;1653;p49"/>
          <p:cNvSpPr/>
          <p:nvPr/>
        </p:nvSpPr>
        <p:spPr>
          <a:xfrm>
            <a:off x="2845001" y="240565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1654" name="Google Shape;1654;p49"/>
          <p:cNvCxnSpPr>
            <a:stCxn id="1652" idx="3"/>
            <a:endCxn id="1653" idx="1"/>
          </p:cNvCxnSpPr>
          <p:nvPr/>
        </p:nvCxnSpPr>
        <p:spPr>
          <a:xfrm>
            <a:off x="2524250" y="2638608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55" name="Google Shape;1655;p49"/>
          <p:cNvCxnSpPr>
            <a:stCxn id="1653" idx="1"/>
            <a:endCxn id="1652" idx="3"/>
          </p:cNvCxnSpPr>
          <p:nvPr/>
        </p:nvCxnSpPr>
        <p:spPr>
          <a:xfrm rot="10800000">
            <a:off x="2524301" y="2638608"/>
            <a:ext cx="32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56" name="Google Shape;1656;p49"/>
          <p:cNvSpPr/>
          <p:nvPr/>
        </p:nvSpPr>
        <p:spPr>
          <a:xfrm>
            <a:off x="3461430" y="240565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1657" name="Google Shape;1657;p49"/>
          <p:cNvSpPr/>
          <p:nvPr/>
        </p:nvSpPr>
        <p:spPr>
          <a:xfrm>
            <a:off x="4044981" y="240565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1658" name="Google Shape;1658;p49"/>
          <p:cNvCxnSpPr>
            <a:stCxn id="1656" idx="3"/>
            <a:endCxn id="1657" idx="1"/>
          </p:cNvCxnSpPr>
          <p:nvPr/>
        </p:nvCxnSpPr>
        <p:spPr>
          <a:xfrm>
            <a:off x="3724230" y="2638608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59" name="Google Shape;1659;p49"/>
          <p:cNvCxnSpPr>
            <a:stCxn id="1657" idx="1"/>
            <a:endCxn id="1656" idx="3"/>
          </p:cNvCxnSpPr>
          <p:nvPr/>
        </p:nvCxnSpPr>
        <p:spPr>
          <a:xfrm rot="10800000">
            <a:off x="3724281" y="2638608"/>
            <a:ext cx="32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60" name="Google Shape;1660;p49"/>
          <p:cNvCxnSpPr/>
          <p:nvPr/>
        </p:nvCxnSpPr>
        <p:spPr>
          <a:xfrm>
            <a:off x="3124363" y="2638694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61" name="Google Shape;1661;p49"/>
          <p:cNvCxnSpPr/>
          <p:nvPr/>
        </p:nvCxnSpPr>
        <p:spPr>
          <a:xfrm rot="10800000">
            <a:off x="3124291" y="2638694"/>
            <a:ext cx="32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62" name="Google Shape;1662;p49"/>
          <p:cNvSpPr/>
          <p:nvPr/>
        </p:nvSpPr>
        <p:spPr>
          <a:xfrm>
            <a:off x="4628532" y="240565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1663" name="Google Shape;1663;p49"/>
          <p:cNvCxnSpPr>
            <a:endCxn id="1662" idx="1"/>
          </p:cNvCxnSpPr>
          <p:nvPr/>
        </p:nvCxnSpPr>
        <p:spPr>
          <a:xfrm>
            <a:off x="4307832" y="2638608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64" name="Google Shape;1664;p49"/>
          <p:cNvCxnSpPr>
            <a:stCxn id="1662" idx="1"/>
          </p:cNvCxnSpPr>
          <p:nvPr/>
        </p:nvCxnSpPr>
        <p:spPr>
          <a:xfrm rot="10800000">
            <a:off x="4307832" y="2638608"/>
            <a:ext cx="32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65" name="Google Shape;1665;p49"/>
          <p:cNvSpPr/>
          <p:nvPr/>
        </p:nvSpPr>
        <p:spPr>
          <a:xfrm>
            <a:off x="5244962" y="240565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1666" name="Google Shape;1666;p49"/>
          <p:cNvSpPr/>
          <p:nvPr/>
        </p:nvSpPr>
        <p:spPr>
          <a:xfrm>
            <a:off x="5828513" y="240565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1667" name="Google Shape;1667;p49"/>
          <p:cNvCxnSpPr>
            <a:stCxn id="1665" idx="3"/>
            <a:endCxn id="1666" idx="1"/>
          </p:cNvCxnSpPr>
          <p:nvPr/>
        </p:nvCxnSpPr>
        <p:spPr>
          <a:xfrm>
            <a:off x="5507762" y="2638608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68" name="Google Shape;1668;p49"/>
          <p:cNvCxnSpPr>
            <a:stCxn id="1666" idx="1"/>
            <a:endCxn id="1665" idx="3"/>
          </p:cNvCxnSpPr>
          <p:nvPr/>
        </p:nvCxnSpPr>
        <p:spPr>
          <a:xfrm rot="10800000">
            <a:off x="5507813" y="2638608"/>
            <a:ext cx="32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69" name="Google Shape;1669;p49"/>
          <p:cNvCxnSpPr/>
          <p:nvPr/>
        </p:nvCxnSpPr>
        <p:spPr>
          <a:xfrm>
            <a:off x="4907895" y="2638694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70" name="Google Shape;1670;p49"/>
          <p:cNvCxnSpPr/>
          <p:nvPr/>
        </p:nvCxnSpPr>
        <p:spPr>
          <a:xfrm rot="10800000">
            <a:off x="4907822" y="2638694"/>
            <a:ext cx="32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71" name="Google Shape;1671;p49"/>
          <p:cNvCxnSpPr>
            <a:stCxn id="1652" idx="0"/>
            <a:endCxn id="1672" idx="2"/>
          </p:cNvCxnSpPr>
          <p:nvPr/>
        </p:nvCxnSpPr>
        <p:spPr>
          <a:xfrm rot="10800000">
            <a:off x="2392850" y="2086758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73" name="Google Shape;1673;p49"/>
          <p:cNvCxnSpPr/>
          <p:nvPr/>
        </p:nvCxnSpPr>
        <p:spPr>
          <a:xfrm rot="10800000">
            <a:off x="2976463" y="2086758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74" name="Google Shape;1674;p49"/>
          <p:cNvCxnSpPr/>
          <p:nvPr/>
        </p:nvCxnSpPr>
        <p:spPr>
          <a:xfrm rot="10800000">
            <a:off x="3592892" y="2086758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75" name="Google Shape;1675;p49"/>
          <p:cNvCxnSpPr/>
          <p:nvPr/>
        </p:nvCxnSpPr>
        <p:spPr>
          <a:xfrm rot="10800000">
            <a:off x="4176443" y="2086758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76" name="Google Shape;1676;p49"/>
          <p:cNvCxnSpPr/>
          <p:nvPr/>
        </p:nvCxnSpPr>
        <p:spPr>
          <a:xfrm rot="10800000">
            <a:off x="4759994" y="2086809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77" name="Google Shape;1677;p49"/>
          <p:cNvCxnSpPr/>
          <p:nvPr/>
        </p:nvCxnSpPr>
        <p:spPr>
          <a:xfrm rot="10800000">
            <a:off x="5376423" y="2086809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78" name="Google Shape;1678;p49"/>
          <p:cNvCxnSpPr/>
          <p:nvPr/>
        </p:nvCxnSpPr>
        <p:spPr>
          <a:xfrm rot="10800000">
            <a:off x="5959974" y="2086758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79" name="Google Shape;1679;p49"/>
          <p:cNvSpPr/>
          <p:nvPr/>
        </p:nvSpPr>
        <p:spPr>
          <a:xfrm>
            <a:off x="2261600" y="1710564"/>
            <a:ext cx="3822000" cy="3756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AM</a:t>
            </a:r>
          </a:p>
        </p:txBody>
      </p:sp>
      <p:sp>
        <p:nvSpPr>
          <p:cNvPr id="1680" name="Google Shape;1680;p49"/>
          <p:cNvSpPr/>
          <p:nvPr/>
        </p:nvSpPr>
        <p:spPr>
          <a:xfrm>
            <a:off x="2262499" y="1093950"/>
            <a:ext cx="5240100" cy="3189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FC</a:t>
            </a:r>
          </a:p>
        </p:txBody>
      </p:sp>
      <p:sp>
        <p:nvSpPr>
          <p:cNvPr id="1681" name="Google Shape;1681;p49"/>
          <p:cNvSpPr/>
          <p:nvPr/>
        </p:nvSpPr>
        <p:spPr>
          <a:xfrm>
            <a:off x="2261449" y="629575"/>
            <a:ext cx="5240100" cy="318900"/>
          </a:xfrm>
          <a:prstGeom prst="rect">
            <a:avLst/>
          </a:prstGeom>
          <a:solidFill>
            <a:srgbClr val="EE787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</a:t>
            </a:r>
          </a:p>
        </p:txBody>
      </p:sp>
      <p:cxnSp>
        <p:nvCxnSpPr>
          <p:cNvPr id="1682" name="Google Shape;1682;p49"/>
          <p:cNvCxnSpPr>
            <a:stCxn id="1679" idx="0"/>
          </p:cNvCxnSpPr>
          <p:nvPr/>
        </p:nvCxnSpPr>
        <p:spPr>
          <a:xfrm rot="10800000" flipH="1">
            <a:off x="4172600" y="1426764"/>
            <a:ext cx="3900" cy="283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83" name="Google Shape;1683;p49"/>
          <p:cNvCxnSpPr>
            <a:stCxn id="1684" idx="0"/>
            <a:endCxn id="1652" idx="2"/>
          </p:cNvCxnSpPr>
          <p:nvPr/>
        </p:nvCxnSpPr>
        <p:spPr>
          <a:xfrm rot="10800000">
            <a:off x="2392850" y="2871675"/>
            <a:ext cx="0" cy="54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84" name="Google Shape;1684;p49"/>
          <p:cNvSpPr/>
          <p:nvPr/>
        </p:nvSpPr>
        <p:spPr>
          <a:xfrm>
            <a:off x="2261450" y="3418875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5" name="Google Shape;1685;p49"/>
          <p:cNvSpPr/>
          <p:nvPr/>
        </p:nvSpPr>
        <p:spPr>
          <a:xfrm>
            <a:off x="6445025" y="2479150"/>
            <a:ext cx="907500" cy="318900"/>
          </a:xfrm>
          <a:prstGeom prst="rect">
            <a:avLst/>
          </a:prstGeom>
          <a:solidFill>
            <a:srgbClr val="A7F36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</a:t>
            </a:r>
          </a:p>
        </p:txBody>
      </p:sp>
      <p:cxnSp>
        <p:nvCxnSpPr>
          <p:cNvPr id="1686" name="Google Shape;1686;p49"/>
          <p:cNvCxnSpPr/>
          <p:nvPr/>
        </p:nvCxnSpPr>
        <p:spPr>
          <a:xfrm rot="10800000" flipH="1">
            <a:off x="2392850" y="2804850"/>
            <a:ext cx="4156800" cy="186900"/>
          </a:xfrm>
          <a:prstGeom prst="bentConnector3">
            <a:avLst>
              <a:gd name="adj1" fmla="val 99999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87" name="Google Shape;1687;p49"/>
          <p:cNvCxnSpPr/>
          <p:nvPr/>
        </p:nvCxnSpPr>
        <p:spPr>
          <a:xfrm rot="10800000" flipH="1">
            <a:off x="2976388" y="2805450"/>
            <a:ext cx="3669300" cy="229800"/>
          </a:xfrm>
          <a:prstGeom prst="bentConnector3">
            <a:avLst>
              <a:gd name="adj1" fmla="val 100004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88" name="Google Shape;1688;p49"/>
          <p:cNvCxnSpPr/>
          <p:nvPr/>
        </p:nvCxnSpPr>
        <p:spPr>
          <a:xfrm rot="10800000" flipH="1">
            <a:off x="3592775" y="2798125"/>
            <a:ext cx="3156600" cy="293100"/>
          </a:xfrm>
          <a:prstGeom prst="bentConnector3">
            <a:avLst>
              <a:gd name="adj1" fmla="val 100002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89" name="Google Shape;1689;p49"/>
          <p:cNvCxnSpPr>
            <a:endCxn id="1685" idx="2"/>
          </p:cNvCxnSpPr>
          <p:nvPr/>
        </p:nvCxnSpPr>
        <p:spPr>
          <a:xfrm rot="10800000" flipH="1">
            <a:off x="4172675" y="2798050"/>
            <a:ext cx="2726100" cy="345000"/>
          </a:xfrm>
          <a:prstGeom prst="bent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90" name="Google Shape;1690;p49"/>
          <p:cNvCxnSpPr/>
          <p:nvPr/>
        </p:nvCxnSpPr>
        <p:spPr>
          <a:xfrm rot="10800000" flipH="1">
            <a:off x="4759775" y="2804725"/>
            <a:ext cx="2293200" cy="402900"/>
          </a:xfrm>
          <a:prstGeom prst="bentConnector3">
            <a:avLst>
              <a:gd name="adj1" fmla="val 99996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91" name="Google Shape;1691;p49"/>
          <p:cNvCxnSpPr/>
          <p:nvPr/>
        </p:nvCxnSpPr>
        <p:spPr>
          <a:xfrm rot="10800000" flipH="1">
            <a:off x="5376338" y="2804975"/>
            <a:ext cx="1787400" cy="466800"/>
          </a:xfrm>
          <a:prstGeom prst="bentConnector3">
            <a:avLst>
              <a:gd name="adj1" fmla="val 100008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92" name="Google Shape;1692;p49"/>
          <p:cNvCxnSpPr/>
          <p:nvPr/>
        </p:nvCxnSpPr>
        <p:spPr>
          <a:xfrm rot="10800000" flipH="1">
            <a:off x="5959888" y="2804938"/>
            <a:ext cx="1329900" cy="519300"/>
          </a:xfrm>
          <a:prstGeom prst="bentConnector3">
            <a:avLst>
              <a:gd name="adj1" fmla="val 99993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93" name="Google Shape;1693;p49"/>
          <p:cNvCxnSpPr>
            <a:stCxn id="1694" idx="0"/>
          </p:cNvCxnSpPr>
          <p:nvPr/>
        </p:nvCxnSpPr>
        <p:spPr>
          <a:xfrm rot="10800000">
            <a:off x="2976475" y="2871675"/>
            <a:ext cx="0" cy="54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94" name="Google Shape;1694;p49"/>
          <p:cNvSpPr/>
          <p:nvPr/>
        </p:nvSpPr>
        <p:spPr>
          <a:xfrm>
            <a:off x="2845075" y="3418875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95" name="Google Shape;1695;p49"/>
          <p:cNvCxnSpPr>
            <a:stCxn id="1696" idx="0"/>
          </p:cNvCxnSpPr>
          <p:nvPr/>
        </p:nvCxnSpPr>
        <p:spPr>
          <a:xfrm rot="10800000">
            <a:off x="3592900" y="2871675"/>
            <a:ext cx="0" cy="54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96" name="Google Shape;1696;p49"/>
          <p:cNvSpPr/>
          <p:nvPr/>
        </p:nvSpPr>
        <p:spPr>
          <a:xfrm>
            <a:off x="3461500" y="3418875"/>
            <a:ext cx="262800" cy="636600"/>
          </a:xfrm>
          <a:prstGeom prst="rect">
            <a:avLst/>
          </a:prstGeom>
          <a:solidFill>
            <a:srgbClr val="53C6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97" name="Google Shape;1697;p49"/>
          <p:cNvCxnSpPr>
            <a:stCxn id="1698" idx="0"/>
          </p:cNvCxnSpPr>
          <p:nvPr/>
        </p:nvCxnSpPr>
        <p:spPr>
          <a:xfrm rot="10800000">
            <a:off x="4176413" y="2871675"/>
            <a:ext cx="0" cy="54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98" name="Google Shape;1698;p49"/>
          <p:cNvSpPr/>
          <p:nvPr/>
        </p:nvSpPr>
        <p:spPr>
          <a:xfrm>
            <a:off x="4045013" y="3418875"/>
            <a:ext cx="262800" cy="636600"/>
          </a:xfrm>
          <a:prstGeom prst="rect">
            <a:avLst/>
          </a:prstGeom>
          <a:solidFill>
            <a:srgbClr val="53C6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99" name="Google Shape;1699;p49"/>
          <p:cNvCxnSpPr>
            <a:stCxn id="1700" idx="0"/>
          </p:cNvCxnSpPr>
          <p:nvPr/>
        </p:nvCxnSpPr>
        <p:spPr>
          <a:xfrm rot="10800000">
            <a:off x="4759938" y="2871675"/>
            <a:ext cx="0" cy="54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00" name="Google Shape;1700;p49"/>
          <p:cNvSpPr/>
          <p:nvPr/>
        </p:nvSpPr>
        <p:spPr>
          <a:xfrm>
            <a:off x="4628538" y="3418875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01" name="Google Shape;1701;p49"/>
          <p:cNvCxnSpPr>
            <a:stCxn id="1702" idx="0"/>
          </p:cNvCxnSpPr>
          <p:nvPr/>
        </p:nvCxnSpPr>
        <p:spPr>
          <a:xfrm rot="10800000">
            <a:off x="5376363" y="2871675"/>
            <a:ext cx="0" cy="54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02" name="Google Shape;1702;p49"/>
          <p:cNvSpPr/>
          <p:nvPr/>
        </p:nvSpPr>
        <p:spPr>
          <a:xfrm>
            <a:off x="5244963" y="3418875"/>
            <a:ext cx="262800" cy="636600"/>
          </a:xfrm>
          <a:prstGeom prst="rect">
            <a:avLst/>
          </a:prstGeom>
          <a:solidFill>
            <a:srgbClr val="53C6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03" name="Google Shape;1703;p49"/>
          <p:cNvCxnSpPr>
            <a:stCxn id="1704" idx="0"/>
          </p:cNvCxnSpPr>
          <p:nvPr/>
        </p:nvCxnSpPr>
        <p:spPr>
          <a:xfrm rot="10800000">
            <a:off x="5959988" y="2871675"/>
            <a:ext cx="0" cy="54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04" name="Google Shape;1704;p49"/>
          <p:cNvSpPr/>
          <p:nvPr/>
        </p:nvSpPr>
        <p:spPr>
          <a:xfrm>
            <a:off x="5828588" y="3418875"/>
            <a:ext cx="262800" cy="636600"/>
          </a:xfrm>
          <a:prstGeom prst="rect">
            <a:avLst/>
          </a:prstGeom>
          <a:solidFill>
            <a:srgbClr val="53C6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5" name="Google Shape;1705;p49"/>
          <p:cNvSpPr/>
          <p:nvPr/>
        </p:nvSpPr>
        <p:spPr>
          <a:xfrm>
            <a:off x="2389125" y="2948875"/>
            <a:ext cx="36900" cy="441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6" name="Google Shape;1706;p49"/>
          <p:cNvSpPr/>
          <p:nvPr/>
        </p:nvSpPr>
        <p:spPr>
          <a:xfrm>
            <a:off x="5927000" y="3308575"/>
            <a:ext cx="67500" cy="73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7" name="Google Shape;1707;p49"/>
          <p:cNvSpPr/>
          <p:nvPr/>
        </p:nvSpPr>
        <p:spPr>
          <a:xfrm>
            <a:off x="5343475" y="3244250"/>
            <a:ext cx="67500" cy="73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8" name="Google Shape;1708;p49"/>
          <p:cNvSpPr/>
          <p:nvPr/>
        </p:nvSpPr>
        <p:spPr>
          <a:xfrm>
            <a:off x="4726200" y="3190300"/>
            <a:ext cx="67500" cy="73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9" name="Google Shape;1709;p49"/>
          <p:cNvSpPr/>
          <p:nvPr/>
        </p:nvSpPr>
        <p:spPr>
          <a:xfrm>
            <a:off x="4142588" y="3108450"/>
            <a:ext cx="67500" cy="73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0" name="Google Shape;1710;p49"/>
          <p:cNvSpPr/>
          <p:nvPr/>
        </p:nvSpPr>
        <p:spPr>
          <a:xfrm>
            <a:off x="3561025" y="3079550"/>
            <a:ext cx="67500" cy="73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1" name="Google Shape;1711;p49"/>
          <p:cNvSpPr/>
          <p:nvPr/>
        </p:nvSpPr>
        <p:spPr>
          <a:xfrm>
            <a:off x="2945625" y="2998175"/>
            <a:ext cx="67500" cy="73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2" name="Google Shape;1712;p49"/>
          <p:cNvSpPr/>
          <p:nvPr/>
        </p:nvSpPr>
        <p:spPr>
          <a:xfrm>
            <a:off x="2358525" y="2973175"/>
            <a:ext cx="67500" cy="73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13" name="Google Shape;1713;p49"/>
          <p:cNvCxnSpPr>
            <a:stCxn id="1685" idx="0"/>
          </p:cNvCxnSpPr>
          <p:nvPr/>
        </p:nvCxnSpPr>
        <p:spPr>
          <a:xfrm rot="10800000">
            <a:off x="6898475" y="1419550"/>
            <a:ext cx="300" cy="1059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14" name="Google Shape;1714;p49"/>
          <p:cNvSpPr txBox="1"/>
          <p:nvPr/>
        </p:nvSpPr>
        <p:spPr>
          <a:xfrm>
            <a:off x="2738800" y="3543925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715" name="Google Shape;1715;p49"/>
          <p:cNvSpPr txBox="1"/>
          <p:nvPr/>
        </p:nvSpPr>
        <p:spPr>
          <a:xfrm>
            <a:off x="2154675" y="3536200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716" name="Google Shape;1716;p49"/>
          <p:cNvSpPr/>
          <p:nvPr/>
        </p:nvSpPr>
        <p:spPr>
          <a:xfrm>
            <a:off x="3461738" y="3419000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7" name="Google Shape;1717;p49"/>
          <p:cNvSpPr/>
          <p:nvPr/>
        </p:nvSpPr>
        <p:spPr>
          <a:xfrm>
            <a:off x="4045363" y="3419000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8" name="Google Shape;1718;p49"/>
          <p:cNvSpPr txBox="1"/>
          <p:nvPr/>
        </p:nvSpPr>
        <p:spPr>
          <a:xfrm>
            <a:off x="3939088" y="3544050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719" name="Google Shape;1719;p49"/>
          <p:cNvSpPr txBox="1"/>
          <p:nvPr/>
        </p:nvSpPr>
        <p:spPr>
          <a:xfrm>
            <a:off x="3354963" y="3536325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720" name="Google Shape;1720;p49"/>
          <p:cNvSpPr txBox="1"/>
          <p:nvPr/>
        </p:nvSpPr>
        <p:spPr>
          <a:xfrm>
            <a:off x="4523213" y="3536150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721" name="Google Shape;1721;p49"/>
          <p:cNvSpPr/>
          <p:nvPr/>
        </p:nvSpPr>
        <p:spPr>
          <a:xfrm>
            <a:off x="5244425" y="3419000"/>
            <a:ext cx="262800" cy="636600"/>
          </a:xfrm>
          <a:prstGeom prst="rect">
            <a:avLst/>
          </a:prstGeom>
          <a:solidFill>
            <a:srgbClr val="53C6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2" name="Google Shape;1722;p49"/>
          <p:cNvSpPr/>
          <p:nvPr/>
        </p:nvSpPr>
        <p:spPr>
          <a:xfrm>
            <a:off x="5827950" y="3419000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3" name="Google Shape;1723;p49"/>
          <p:cNvSpPr/>
          <p:nvPr/>
        </p:nvSpPr>
        <p:spPr>
          <a:xfrm>
            <a:off x="5244775" y="3419125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4" name="Google Shape;1724;p49"/>
          <p:cNvSpPr txBox="1"/>
          <p:nvPr/>
        </p:nvSpPr>
        <p:spPr>
          <a:xfrm>
            <a:off x="5138500" y="3544175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725" name="Google Shape;1725;p49"/>
          <p:cNvSpPr txBox="1"/>
          <p:nvPr/>
        </p:nvSpPr>
        <p:spPr>
          <a:xfrm>
            <a:off x="5722625" y="3536275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7" name="Google Shape;1827;p5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48725" y="590875"/>
            <a:ext cx="3000775" cy="279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" name="Google Shape;1828;p5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998625" y="1939950"/>
            <a:ext cx="2028875" cy="201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9" name="Google Shape;1829;p51"/>
          <p:cNvSpPr txBox="1"/>
          <p:nvPr/>
        </p:nvSpPr>
        <p:spPr>
          <a:xfrm>
            <a:off x="5512575" y="1214125"/>
            <a:ext cx="694800" cy="1410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51"/>
          <p:cNvSpPr txBox="1"/>
          <p:nvPr/>
        </p:nvSpPr>
        <p:spPr>
          <a:xfrm>
            <a:off x="5512575" y="1109575"/>
            <a:ext cx="6948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831" name="Google Shape;1831;p51"/>
          <p:cNvSpPr txBox="1"/>
          <p:nvPr/>
        </p:nvSpPr>
        <p:spPr>
          <a:xfrm>
            <a:off x="5512575" y="1459675"/>
            <a:ext cx="694800" cy="1410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2" name="Google Shape;1832;p51"/>
          <p:cNvSpPr txBox="1"/>
          <p:nvPr/>
        </p:nvSpPr>
        <p:spPr>
          <a:xfrm>
            <a:off x="5512575" y="1355125"/>
            <a:ext cx="6948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833" name="Google Shape;1833;p51"/>
          <p:cNvSpPr txBox="1"/>
          <p:nvPr/>
        </p:nvSpPr>
        <p:spPr>
          <a:xfrm>
            <a:off x="5512575" y="1703175"/>
            <a:ext cx="694800" cy="1410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4" name="Google Shape;1834;p51"/>
          <p:cNvSpPr txBox="1"/>
          <p:nvPr/>
        </p:nvSpPr>
        <p:spPr>
          <a:xfrm>
            <a:off x="5512575" y="1598625"/>
            <a:ext cx="6948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835" name="Google Shape;1835;p51"/>
          <p:cNvSpPr txBox="1"/>
          <p:nvPr/>
        </p:nvSpPr>
        <p:spPr>
          <a:xfrm>
            <a:off x="5512575" y="1948725"/>
            <a:ext cx="694800" cy="1410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6" name="Google Shape;1836;p51"/>
          <p:cNvSpPr txBox="1"/>
          <p:nvPr/>
        </p:nvSpPr>
        <p:spPr>
          <a:xfrm>
            <a:off x="5512575" y="1844175"/>
            <a:ext cx="6948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837" name="Google Shape;1837;p51"/>
          <p:cNvSpPr txBox="1"/>
          <p:nvPr/>
        </p:nvSpPr>
        <p:spPr>
          <a:xfrm>
            <a:off x="5512575" y="2200650"/>
            <a:ext cx="694800" cy="1410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8" name="Google Shape;1838;p51"/>
          <p:cNvSpPr txBox="1"/>
          <p:nvPr/>
        </p:nvSpPr>
        <p:spPr>
          <a:xfrm>
            <a:off x="5512575" y="2096100"/>
            <a:ext cx="6948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839" name="Google Shape;1839;p51"/>
          <p:cNvSpPr txBox="1"/>
          <p:nvPr/>
        </p:nvSpPr>
        <p:spPr>
          <a:xfrm>
            <a:off x="5512575" y="2446200"/>
            <a:ext cx="694800" cy="1410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p51"/>
          <p:cNvSpPr txBox="1"/>
          <p:nvPr/>
        </p:nvSpPr>
        <p:spPr>
          <a:xfrm>
            <a:off x="5512575" y="2341650"/>
            <a:ext cx="6948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841" name="Google Shape;1841;p51"/>
          <p:cNvSpPr txBox="1"/>
          <p:nvPr/>
        </p:nvSpPr>
        <p:spPr>
          <a:xfrm>
            <a:off x="5512575" y="2689700"/>
            <a:ext cx="694800" cy="1410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2" name="Google Shape;1842;p51"/>
          <p:cNvSpPr txBox="1"/>
          <p:nvPr/>
        </p:nvSpPr>
        <p:spPr>
          <a:xfrm>
            <a:off x="5512575" y="2585150"/>
            <a:ext cx="6948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843" name="Google Shape;1843;p51"/>
          <p:cNvSpPr txBox="1"/>
          <p:nvPr/>
        </p:nvSpPr>
        <p:spPr>
          <a:xfrm>
            <a:off x="5512575" y="2935250"/>
            <a:ext cx="694800" cy="1410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4" name="Google Shape;1844;p51"/>
          <p:cNvSpPr txBox="1"/>
          <p:nvPr/>
        </p:nvSpPr>
        <p:spPr>
          <a:xfrm>
            <a:off x="5512575" y="2830700"/>
            <a:ext cx="6948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845" name="Google Shape;1845;p51"/>
          <p:cNvSpPr txBox="1"/>
          <p:nvPr/>
        </p:nvSpPr>
        <p:spPr>
          <a:xfrm>
            <a:off x="5512575" y="3178750"/>
            <a:ext cx="694800" cy="1410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6" name="Google Shape;1846;p51"/>
          <p:cNvSpPr txBox="1"/>
          <p:nvPr/>
        </p:nvSpPr>
        <p:spPr>
          <a:xfrm>
            <a:off x="5512575" y="3074200"/>
            <a:ext cx="6948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847" name="Google Shape;1847;p51"/>
          <p:cNvSpPr txBox="1"/>
          <p:nvPr/>
        </p:nvSpPr>
        <p:spPr>
          <a:xfrm>
            <a:off x="5512575" y="3424300"/>
            <a:ext cx="694800" cy="1410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8" name="Google Shape;1848;p51"/>
          <p:cNvSpPr txBox="1"/>
          <p:nvPr/>
        </p:nvSpPr>
        <p:spPr>
          <a:xfrm>
            <a:off x="5512575" y="3319750"/>
            <a:ext cx="6948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" name="Google Shape;1853;p5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52400" y="152400"/>
            <a:ext cx="4010025" cy="401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4" name="Google Shape;1854;p5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105625" y="2049625"/>
            <a:ext cx="2827825" cy="279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5" name="Google Shape;1865;p5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093825" y="862013"/>
            <a:ext cx="4791075" cy="341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5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899900" y="3907300"/>
            <a:ext cx="733744" cy="3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54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5966175" y="3882988"/>
            <a:ext cx="859875" cy="4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8" name="Google Shape;1868;p54"/>
          <p:cNvSpPr txBox="1"/>
          <p:nvPr/>
        </p:nvSpPr>
        <p:spPr>
          <a:xfrm>
            <a:off x="790100" y="681325"/>
            <a:ext cx="1185000" cy="5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Activations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(U=WX)</a:t>
            </a:r>
            <a:endParaRPr b="1"/>
          </a:p>
        </p:txBody>
      </p:sp>
      <p:sp>
        <p:nvSpPr>
          <p:cNvPr id="1869" name="Google Shape;1869;p54"/>
          <p:cNvSpPr txBox="1"/>
          <p:nvPr/>
        </p:nvSpPr>
        <p:spPr>
          <a:xfrm>
            <a:off x="656750" y="1917875"/>
            <a:ext cx="1562100" cy="50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Scalp maps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(        )</a:t>
            </a:r>
            <a:endParaRPr b="1"/>
          </a:p>
        </p:txBody>
      </p:sp>
      <p:pic>
        <p:nvPicPr>
          <p:cNvPr id="1870" name="Google Shape;1870;p54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2935468" y="436025"/>
            <a:ext cx="383250" cy="2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1" name="Google Shape;1871;p54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790100" y="3312450"/>
            <a:ext cx="383250" cy="223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2" name="Google Shape;1872;p54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246174" y="2252200"/>
            <a:ext cx="383250" cy="212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9DAF8"/>
            </a:gs>
            <a:gs pos="100000">
              <a:srgbClr val="DE87F1"/>
            </a:gs>
          </a:gsLst>
          <a:lin ang="13500032" scaled="0"/>
        </a:gradFill>
        <a:effectLst/>
      </p:bgPr>
    </p:bg>
    <p:spTree>
      <p:nvGrpSpPr>
        <p:cNvPr id="1" name="Shape 5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113170"/>
            <a:ext cx="6726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Arial Black" panose="020B0A04020102020204" pitchFamily="34" charset="0"/>
              </a:rPr>
              <a:t>情绪诊疗辅助系统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20503" y="821056"/>
            <a:ext cx="88604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数据：</a:t>
            </a:r>
            <a:r>
              <a:rPr lang="en-US" altLang="zh-CN" sz="2400" dirty="0"/>
              <a:t>https://pan.baidu.com/s/1C2sKxVGMmPwpyTPkMvBMRg </a:t>
            </a:r>
            <a:r>
              <a:rPr lang="zh-CN" altLang="en-US" sz="2400" dirty="0"/>
              <a:t>提取码：</a:t>
            </a:r>
            <a:r>
              <a:rPr lang="en-US" altLang="zh-CN" sz="2400" dirty="0"/>
              <a:t>36l9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系统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想想怎么实时监控人脸？</a:t>
            </a:r>
            <a:r>
              <a:rPr lang="en-US" altLang="zh-CN" sz="2400" dirty="0"/>
              <a:t>--</a:t>
            </a:r>
            <a:r>
              <a:rPr lang="zh-CN" altLang="en-US" sz="2400" dirty="0"/>
              <a:t>编造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做</a:t>
            </a:r>
            <a:r>
              <a:rPr lang="en-US" altLang="zh-CN" sz="2400" dirty="0"/>
              <a:t>PPT</a:t>
            </a:r>
            <a:r>
              <a:rPr lang="zh-CN" altLang="en-US" sz="2400" dirty="0"/>
              <a:t>、参赛报告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微信公众号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1" y="1635733"/>
            <a:ext cx="2114218" cy="339459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7" name="Google Shape;1877;p5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55275" y="862013"/>
            <a:ext cx="4791075" cy="34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8" name="Google Shape;1878;p55"/>
          <p:cNvSpPr/>
          <p:nvPr/>
        </p:nvSpPr>
        <p:spPr>
          <a:xfrm>
            <a:off x="4992300" y="3900200"/>
            <a:ext cx="2319600" cy="43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79" name="Google Shape;1879;p5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279250" y="3900200"/>
            <a:ext cx="864514" cy="5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0" name="Google Shape;1880;p5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5126800" y="3853000"/>
            <a:ext cx="949675" cy="54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5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26450" y="152400"/>
            <a:ext cx="747417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6" name="Google Shape;1886;p56"/>
          <p:cNvSpPr/>
          <p:nvPr/>
        </p:nvSpPr>
        <p:spPr>
          <a:xfrm>
            <a:off x="5572225" y="4673400"/>
            <a:ext cx="2928300" cy="31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87" name="Google Shape;1887;p5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706675" y="4615150"/>
            <a:ext cx="563000" cy="2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56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048350" y="4673400"/>
            <a:ext cx="563000" cy="208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98" name="Google Shape;1898;p58"/>
          <p:cNvGraphicFramePr/>
          <p:nvPr/>
        </p:nvGraphicFramePr>
        <p:xfrm>
          <a:off x="136375" y="869650"/>
          <a:ext cx="8122900" cy="3535590"/>
        </p:xfrm>
        <a:graphic>
          <a:graphicData uri="http://schemas.openxmlformats.org/drawingml/2006/table">
            <a:tbl>
              <a:tblPr>
                <a:noFill/>
                <a:tableStyleId>{71EA5BB5-E6D8-445E-85CE-0798DE3BBC8C}</a:tableStyleId>
              </a:tblPr>
              <a:tblGrid>
                <a:gridCol w="650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1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9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9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9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92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92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39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39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392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392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392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830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55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1018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Test Subject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S7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S8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S10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S11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S12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S13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Average Accuracy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Pain Intensity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0.8209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0.8882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0.9569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0.9625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0.9322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0.9563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0.9707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0.9809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0.9226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0.9015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0.892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0.8094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0.922623077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8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Pain Location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0.7243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0.8028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0.9397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0.9951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0.9286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0.9948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0.9088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0.8844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0.8956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0.8816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0.7081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0.7591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0.878684615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3" name="Google Shape;1903;p5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334000" y="152400"/>
            <a:ext cx="282104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5" name="Google Shape;1915;p6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52400" y="152400"/>
            <a:ext cx="8839199" cy="45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916" name="Google Shape;1916;p61"/>
          <p:cNvSpPr/>
          <p:nvPr/>
        </p:nvSpPr>
        <p:spPr>
          <a:xfrm>
            <a:off x="851950" y="3224650"/>
            <a:ext cx="390000" cy="382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7" name="Google Shape;1917;p61"/>
          <p:cNvSpPr/>
          <p:nvPr/>
        </p:nvSpPr>
        <p:spPr>
          <a:xfrm>
            <a:off x="4466750" y="3224650"/>
            <a:ext cx="390000" cy="382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918" name="Google Shape;1918;p61"/>
          <p:cNvSpPr/>
          <p:nvPr/>
        </p:nvSpPr>
        <p:spPr>
          <a:xfrm>
            <a:off x="2659350" y="3224650"/>
            <a:ext cx="390000" cy="382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919" name="Google Shape;1919;p61"/>
          <p:cNvSpPr/>
          <p:nvPr/>
        </p:nvSpPr>
        <p:spPr>
          <a:xfrm>
            <a:off x="6942950" y="3224650"/>
            <a:ext cx="390000" cy="382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920" name="Google Shape;1920;p61"/>
          <p:cNvSpPr/>
          <p:nvPr/>
        </p:nvSpPr>
        <p:spPr>
          <a:xfrm>
            <a:off x="7675450" y="3224650"/>
            <a:ext cx="1050900" cy="48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CNN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Layer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9" name="Google Shape;1929;p6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474025" y="2068900"/>
            <a:ext cx="3000175" cy="20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6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431075" y="238350"/>
            <a:ext cx="4075500" cy="210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5" name="Google Shape;1935;p6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666850" y="211625"/>
            <a:ext cx="2978576" cy="265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0" name="Google Shape;1940;p6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996650" y="2255496"/>
            <a:ext cx="5006599" cy="2565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1" name="Google Shape;1941;p6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024554" y="386675"/>
            <a:ext cx="3834087" cy="2200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2" name="Google Shape;1942;p6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883400" y="218725"/>
            <a:ext cx="6101926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3" name="Google Shape;1943;p65"/>
          <p:cNvSpPr/>
          <p:nvPr/>
        </p:nvSpPr>
        <p:spPr>
          <a:xfrm>
            <a:off x="6291275" y="2111425"/>
            <a:ext cx="270000" cy="40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44" name="Google Shape;1944;p65"/>
          <p:cNvCxnSpPr/>
          <p:nvPr/>
        </p:nvCxnSpPr>
        <p:spPr>
          <a:xfrm rot="10800000" flipH="1">
            <a:off x="6417125" y="1356325"/>
            <a:ext cx="9300" cy="11601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945" name="Google Shape;1945;p6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6303850" y="1356325"/>
            <a:ext cx="235850" cy="31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6" name="Google Shape;1946;p65"/>
          <p:cNvCxnSpPr/>
          <p:nvPr/>
        </p:nvCxnSpPr>
        <p:spPr>
          <a:xfrm rot="10800000" flipH="1">
            <a:off x="5827900" y="1354525"/>
            <a:ext cx="860700" cy="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7" name="Google Shape;1947;p65"/>
          <p:cNvCxnSpPr>
            <a:endCxn id="1945" idx="0"/>
          </p:cNvCxnSpPr>
          <p:nvPr/>
        </p:nvCxnSpPr>
        <p:spPr>
          <a:xfrm rot="10800000">
            <a:off x="6421775" y="1356325"/>
            <a:ext cx="5700" cy="576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8" name="Google Shape;1948;p65"/>
          <p:cNvCxnSpPr/>
          <p:nvPr/>
        </p:nvCxnSpPr>
        <p:spPr>
          <a:xfrm>
            <a:off x="6138325" y="1361725"/>
            <a:ext cx="67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1" name="Google Shape;3681;p7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09516" y="2361475"/>
            <a:ext cx="1371608" cy="91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82" name="Google Shape;3682;p77"/>
          <p:cNvCxnSpPr/>
          <p:nvPr/>
        </p:nvCxnSpPr>
        <p:spPr>
          <a:xfrm>
            <a:off x="2793111" y="2818675"/>
            <a:ext cx="323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683" name="Google Shape;3683;p77"/>
          <p:cNvCxnSpPr/>
          <p:nvPr/>
        </p:nvCxnSpPr>
        <p:spPr>
          <a:xfrm rot="-5400000">
            <a:off x="2420061" y="2121625"/>
            <a:ext cx="1070100" cy="324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684" name="Google Shape;3684;p77"/>
          <p:cNvCxnSpPr/>
          <p:nvPr/>
        </p:nvCxnSpPr>
        <p:spPr>
          <a:xfrm rot="-5400000" flipH="1">
            <a:off x="2420061" y="3191725"/>
            <a:ext cx="1070100" cy="324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685" name="Google Shape;3685;p77"/>
          <p:cNvSpPr/>
          <p:nvPr/>
        </p:nvSpPr>
        <p:spPr>
          <a:xfrm>
            <a:off x="3929100" y="1386175"/>
            <a:ext cx="642900" cy="58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B2D3E"/>
            </a:gs>
            <a:gs pos="100000">
              <a:srgbClr val="EF473A"/>
            </a:gs>
          </a:gsLst>
          <a:lin ang="5400012" scaled="0"/>
        </a:gradFill>
        <a:effectLst/>
      </p:bgPr>
    </p:bg>
    <p:spTree>
      <p:nvGrpSpPr>
        <p:cNvPr id="1" name="Shape 5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8602" y="163173"/>
            <a:ext cx="6726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Arial Black" panose="020B0A04020102020204" pitchFamily="34" charset="0"/>
              </a:rPr>
              <a:t>违禁品检测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8602" y="767629"/>
            <a:ext cx="88675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百度专业版</a:t>
            </a:r>
            <a:r>
              <a:rPr lang="en-US" altLang="zh-CN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【</a:t>
            </a:r>
            <a:r>
              <a:rPr lang="zh-CN" altLang="en-US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物体检测</a:t>
            </a:r>
            <a:r>
              <a:rPr lang="en-US" altLang="zh-CN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】</a:t>
            </a:r>
            <a:r>
              <a:rPr lang="zh-CN" altLang="en-US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训练模型</a:t>
            </a:r>
            <a:endParaRPr lang="en-US" altLang="zh-CN" sz="2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实时违禁检测系统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参赛</a:t>
            </a:r>
            <a:r>
              <a:rPr lang="en-US" altLang="zh-CN" sz="2400" dirty="0"/>
              <a:t>PPT</a:t>
            </a:r>
            <a:r>
              <a:rPr lang="zh-CN" altLang="en-US" sz="2400" dirty="0"/>
              <a:t>、参赛报告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微信公众号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12" y="2408173"/>
            <a:ext cx="8665532" cy="242318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0" name="Google Shape;3690;p78"/>
          <p:cNvSpPr/>
          <p:nvPr/>
        </p:nvSpPr>
        <p:spPr>
          <a:xfrm>
            <a:off x="3970550" y="2266713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691" name="Google Shape;3691;p78"/>
          <p:cNvSpPr/>
          <p:nvPr/>
        </p:nvSpPr>
        <p:spPr>
          <a:xfrm>
            <a:off x="3970550" y="33203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692" name="Google Shape;3692;p78"/>
          <p:cNvSpPr/>
          <p:nvPr/>
        </p:nvSpPr>
        <p:spPr>
          <a:xfrm>
            <a:off x="3970550" y="1213125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693" name="Google Shape;3693;p78"/>
          <p:cNvSpPr/>
          <p:nvPr/>
        </p:nvSpPr>
        <p:spPr>
          <a:xfrm rot="5400000">
            <a:off x="1285200" y="1875818"/>
            <a:ext cx="702600" cy="14829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4" name="Google Shape;3694;p78"/>
          <p:cNvSpPr/>
          <p:nvPr/>
        </p:nvSpPr>
        <p:spPr>
          <a:xfrm rot="5400000">
            <a:off x="1546800" y="3022596"/>
            <a:ext cx="296700" cy="14829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5" name="Google Shape;3695;p78"/>
          <p:cNvSpPr/>
          <p:nvPr/>
        </p:nvSpPr>
        <p:spPr>
          <a:xfrm rot="5400000" flipH="1">
            <a:off x="1525350" y="3449747"/>
            <a:ext cx="339600" cy="14829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96" name="Google Shape;3696;p78"/>
          <p:cNvCxnSpPr/>
          <p:nvPr/>
        </p:nvCxnSpPr>
        <p:spPr>
          <a:xfrm>
            <a:off x="2939750" y="2615175"/>
            <a:ext cx="834900" cy="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97" name="Google Shape;3697;p78"/>
          <p:cNvSpPr/>
          <p:nvPr/>
        </p:nvSpPr>
        <p:spPr>
          <a:xfrm>
            <a:off x="5381550" y="2266725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698" name="Google Shape;3698;p78"/>
          <p:cNvSpPr/>
          <p:nvPr/>
        </p:nvSpPr>
        <p:spPr>
          <a:xfrm>
            <a:off x="5381550" y="3320313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699" name="Google Shape;3699;p78"/>
          <p:cNvSpPr/>
          <p:nvPr/>
        </p:nvSpPr>
        <p:spPr>
          <a:xfrm>
            <a:off x="5381550" y="1213138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cxnSp>
        <p:nvCxnSpPr>
          <p:cNvPr id="3700" name="Google Shape;3700;p78"/>
          <p:cNvCxnSpPr>
            <a:stCxn id="3692" idx="6"/>
            <a:endCxn id="3697" idx="2"/>
          </p:cNvCxnSpPr>
          <p:nvPr/>
        </p:nvCxnSpPr>
        <p:spPr>
          <a:xfrm>
            <a:off x="4702550" y="1563675"/>
            <a:ext cx="678900" cy="105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01" name="Google Shape;3701;p78"/>
          <p:cNvCxnSpPr>
            <a:stCxn id="3692" idx="6"/>
            <a:endCxn id="3699" idx="2"/>
          </p:cNvCxnSpPr>
          <p:nvPr/>
        </p:nvCxnSpPr>
        <p:spPr>
          <a:xfrm>
            <a:off x="4702550" y="1563675"/>
            <a:ext cx="678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02" name="Google Shape;3702;p78"/>
          <p:cNvCxnSpPr>
            <a:stCxn id="3692" idx="6"/>
            <a:endCxn id="3698" idx="2"/>
          </p:cNvCxnSpPr>
          <p:nvPr/>
        </p:nvCxnSpPr>
        <p:spPr>
          <a:xfrm>
            <a:off x="4702550" y="1563675"/>
            <a:ext cx="678900" cy="21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03" name="Google Shape;3703;p78"/>
          <p:cNvCxnSpPr>
            <a:stCxn id="3690" idx="6"/>
            <a:endCxn id="3699" idx="2"/>
          </p:cNvCxnSpPr>
          <p:nvPr/>
        </p:nvCxnSpPr>
        <p:spPr>
          <a:xfrm rot="10800000" flipH="1">
            <a:off x="4702550" y="1563663"/>
            <a:ext cx="678900" cy="105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04" name="Google Shape;3704;p78"/>
          <p:cNvCxnSpPr>
            <a:stCxn id="3690" idx="6"/>
            <a:endCxn id="3697" idx="2"/>
          </p:cNvCxnSpPr>
          <p:nvPr/>
        </p:nvCxnSpPr>
        <p:spPr>
          <a:xfrm>
            <a:off x="4702550" y="2617263"/>
            <a:ext cx="678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05" name="Google Shape;3705;p78"/>
          <p:cNvCxnSpPr>
            <a:stCxn id="3690" idx="6"/>
            <a:endCxn id="3698" idx="2"/>
          </p:cNvCxnSpPr>
          <p:nvPr/>
        </p:nvCxnSpPr>
        <p:spPr>
          <a:xfrm>
            <a:off x="4702550" y="2617263"/>
            <a:ext cx="678900" cy="105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06" name="Google Shape;3706;p78"/>
          <p:cNvCxnSpPr>
            <a:stCxn id="3691" idx="6"/>
            <a:endCxn id="3699" idx="2"/>
          </p:cNvCxnSpPr>
          <p:nvPr/>
        </p:nvCxnSpPr>
        <p:spPr>
          <a:xfrm rot="10800000" flipH="1">
            <a:off x="4702550" y="1563650"/>
            <a:ext cx="678900" cy="21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07" name="Google Shape;3707;p78"/>
          <p:cNvCxnSpPr>
            <a:stCxn id="3691" idx="6"/>
            <a:endCxn id="3697" idx="2"/>
          </p:cNvCxnSpPr>
          <p:nvPr/>
        </p:nvCxnSpPr>
        <p:spPr>
          <a:xfrm rot="10800000" flipH="1">
            <a:off x="4702550" y="2617250"/>
            <a:ext cx="678900" cy="105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08" name="Google Shape;3708;p78"/>
          <p:cNvCxnSpPr>
            <a:stCxn id="3691" idx="6"/>
            <a:endCxn id="3698" idx="2"/>
          </p:cNvCxnSpPr>
          <p:nvPr/>
        </p:nvCxnSpPr>
        <p:spPr>
          <a:xfrm>
            <a:off x="4702550" y="3670850"/>
            <a:ext cx="678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09" name="Google Shape;3709;p78"/>
          <p:cNvSpPr/>
          <p:nvPr/>
        </p:nvSpPr>
        <p:spPr>
          <a:xfrm>
            <a:off x="6759100" y="1827063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710" name="Google Shape;3710;p78"/>
          <p:cNvSpPr/>
          <p:nvPr/>
        </p:nvSpPr>
        <p:spPr>
          <a:xfrm>
            <a:off x="6759100" y="2706363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cxnSp>
        <p:nvCxnSpPr>
          <p:cNvPr id="3711" name="Google Shape;3711;p78"/>
          <p:cNvCxnSpPr>
            <a:stCxn id="3699" idx="6"/>
            <a:endCxn id="3709" idx="2"/>
          </p:cNvCxnSpPr>
          <p:nvPr/>
        </p:nvCxnSpPr>
        <p:spPr>
          <a:xfrm>
            <a:off x="6113550" y="1563688"/>
            <a:ext cx="645600" cy="6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12" name="Google Shape;3712;p78"/>
          <p:cNvCxnSpPr>
            <a:stCxn id="3699" idx="6"/>
            <a:endCxn id="3710" idx="2"/>
          </p:cNvCxnSpPr>
          <p:nvPr/>
        </p:nvCxnSpPr>
        <p:spPr>
          <a:xfrm>
            <a:off x="6113550" y="1563688"/>
            <a:ext cx="645600" cy="149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13" name="Google Shape;3713;p78"/>
          <p:cNvCxnSpPr>
            <a:stCxn id="3697" idx="6"/>
            <a:endCxn id="3709" idx="2"/>
          </p:cNvCxnSpPr>
          <p:nvPr/>
        </p:nvCxnSpPr>
        <p:spPr>
          <a:xfrm rot="10800000" flipH="1">
            <a:off x="6113550" y="2177475"/>
            <a:ext cx="645600" cy="43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14" name="Google Shape;3714;p78"/>
          <p:cNvCxnSpPr>
            <a:stCxn id="3697" idx="6"/>
            <a:endCxn id="3710" idx="2"/>
          </p:cNvCxnSpPr>
          <p:nvPr/>
        </p:nvCxnSpPr>
        <p:spPr>
          <a:xfrm>
            <a:off x="6113550" y="2617275"/>
            <a:ext cx="645600" cy="43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15" name="Google Shape;3715;p78"/>
          <p:cNvCxnSpPr>
            <a:stCxn id="3698" idx="6"/>
            <a:endCxn id="3709" idx="2"/>
          </p:cNvCxnSpPr>
          <p:nvPr/>
        </p:nvCxnSpPr>
        <p:spPr>
          <a:xfrm rot="10800000" flipH="1">
            <a:off x="6113550" y="2177763"/>
            <a:ext cx="645600" cy="149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16" name="Google Shape;3716;p78"/>
          <p:cNvCxnSpPr>
            <a:stCxn id="3698" idx="6"/>
            <a:endCxn id="3710" idx="2"/>
          </p:cNvCxnSpPr>
          <p:nvPr/>
        </p:nvCxnSpPr>
        <p:spPr>
          <a:xfrm rot="10800000" flipH="1">
            <a:off x="6113550" y="3057063"/>
            <a:ext cx="645600" cy="6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17" name="Google Shape;3717;p78"/>
          <p:cNvCxnSpPr/>
          <p:nvPr/>
        </p:nvCxnSpPr>
        <p:spPr>
          <a:xfrm>
            <a:off x="7491100" y="2177613"/>
            <a:ext cx="741900" cy="1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18" name="Google Shape;3718;p78"/>
          <p:cNvCxnSpPr>
            <a:stCxn id="3710" idx="6"/>
          </p:cNvCxnSpPr>
          <p:nvPr/>
        </p:nvCxnSpPr>
        <p:spPr>
          <a:xfrm>
            <a:off x="7491100" y="3056913"/>
            <a:ext cx="722100" cy="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19" name="Google Shape;3719;p78"/>
          <p:cNvSpPr/>
          <p:nvPr/>
        </p:nvSpPr>
        <p:spPr>
          <a:xfrm>
            <a:off x="1104675" y="820700"/>
            <a:ext cx="741900" cy="339600"/>
          </a:xfrm>
          <a:prstGeom prst="parallelogram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p82"/>
          <p:cNvSpPr txBox="1">
            <a:spLocks noGrp="1"/>
          </p:cNvSpPr>
          <p:nvPr>
            <p:ph type="title"/>
          </p:nvPr>
        </p:nvSpPr>
        <p:spPr>
          <a:xfrm>
            <a:off x="311700" y="2121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ML Concepts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9" name="Google Shape;4019;p85"/>
          <p:cNvSpPr/>
          <p:nvPr/>
        </p:nvSpPr>
        <p:spPr>
          <a:xfrm>
            <a:off x="1915775" y="1926074"/>
            <a:ext cx="997800" cy="1004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NxN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020" name="Google Shape;4020;p85"/>
          <p:cNvSpPr/>
          <p:nvPr/>
        </p:nvSpPr>
        <p:spPr>
          <a:xfrm>
            <a:off x="3816310" y="1666008"/>
            <a:ext cx="997800" cy="10041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NxN</a:t>
            </a:r>
          </a:p>
        </p:txBody>
      </p:sp>
      <p:sp>
        <p:nvSpPr>
          <p:cNvPr id="4021" name="Google Shape;4021;p85"/>
          <p:cNvSpPr/>
          <p:nvPr/>
        </p:nvSpPr>
        <p:spPr>
          <a:xfrm>
            <a:off x="3711796" y="1808267"/>
            <a:ext cx="997800" cy="1004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NxN</a:t>
            </a:r>
          </a:p>
        </p:txBody>
      </p:sp>
      <p:sp>
        <p:nvSpPr>
          <p:cNvPr id="4022" name="Google Shape;4022;p85"/>
          <p:cNvSpPr/>
          <p:nvPr/>
        </p:nvSpPr>
        <p:spPr>
          <a:xfrm>
            <a:off x="3623322" y="1928887"/>
            <a:ext cx="997800" cy="1004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NxN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023" name="Google Shape;4023;p85"/>
          <p:cNvSpPr/>
          <p:nvPr/>
        </p:nvSpPr>
        <p:spPr>
          <a:xfrm>
            <a:off x="5663087" y="1282050"/>
            <a:ext cx="584100" cy="1772400"/>
          </a:xfrm>
          <a:prstGeom prst="bracket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256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225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56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.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.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.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214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210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211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024" name="Google Shape;4024;p85"/>
          <p:cNvSpPr/>
          <p:nvPr/>
        </p:nvSpPr>
        <p:spPr>
          <a:xfrm>
            <a:off x="6353231" y="1344911"/>
            <a:ext cx="74700" cy="5838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5" name="Google Shape;4025;p85"/>
          <p:cNvSpPr/>
          <p:nvPr/>
        </p:nvSpPr>
        <p:spPr>
          <a:xfrm>
            <a:off x="6353231" y="1958877"/>
            <a:ext cx="74700" cy="5529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6" name="Google Shape;4026;p85"/>
          <p:cNvSpPr/>
          <p:nvPr/>
        </p:nvSpPr>
        <p:spPr>
          <a:xfrm>
            <a:off x="6353231" y="2501381"/>
            <a:ext cx="74700" cy="5529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7" name="Google Shape;4027;p85"/>
          <p:cNvSpPr txBox="1"/>
          <p:nvPr/>
        </p:nvSpPr>
        <p:spPr>
          <a:xfrm rot="5400000">
            <a:off x="5742675" y="2035500"/>
            <a:ext cx="1704000" cy="265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R-G-B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4028" name="Google Shape;4028;p85"/>
          <p:cNvCxnSpPr>
            <a:stCxn id="4019" idx="3"/>
            <a:endCxn id="4022" idx="1"/>
          </p:cNvCxnSpPr>
          <p:nvPr/>
        </p:nvCxnSpPr>
        <p:spPr>
          <a:xfrm>
            <a:off x="2913575" y="2428124"/>
            <a:ext cx="709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29" name="Google Shape;4029;p85"/>
          <p:cNvCxnSpPr>
            <a:stCxn id="4020" idx="3"/>
            <a:endCxn id="4023" idx="1"/>
          </p:cNvCxnSpPr>
          <p:nvPr/>
        </p:nvCxnSpPr>
        <p:spPr>
          <a:xfrm>
            <a:off x="4814110" y="2168058"/>
            <a:ext cx="8490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30" name="Google Shape;4030;p85"/>
          <p:cNvSpPr txBox="1"/>
          <p:nvPr/>
        </p:nvSpPr>
        <p:spPr>
          <a:xfrm>
            <a:off x="2772500" y="3525300"/>
            <a:ext cx="26286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Unrolling Feature vectors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FFFF"/>
            </a:gs>
            <a:gs pos="80000">
              <a:srgbClr val="228AD5"/>
            </a:gs>
            <a:gs pos="100000">
              <a:srgbClr val="225AD5"/>
            </a:gs>
          </a:gsLst>
          <a:lin ang="0" scaled="0"/>
        </a:gradFill>
        <a:effectLst/>
      </p:bgPr>
    </p:bg>
    <p:spTree>
      <p:nvGrpSpPr>
        <p:cNvPr id="1" name="Shape 4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3" name="Google Shape;4803;p96"/>
          <p:cNvSpPr/>
          <p:nvPr/>
        </p:nvSpPr>
        <p:spPr>
          <a:xfrm>
            <a:off x="75400" y="243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4" name="Google Shape;4804;p96"/>
          <p:cNvSpPr/>
          <p:nvPr/>
        </p:nvSpPr>
        <p:spPr>
          <a:xfrm>
            <a:off x="1199025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5" name="Google Shape;4805;p96"/>
          <p:cNvSpPr/>
          <p:nvPr/>
        </p:nvSpPr>
        <p:spPr>
          <a:xfrm>
            <a:off x="1829450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6" name="Google Shape;4806;p96"/>
          <p:cNvSpPr/>
          <p:nvPr/>
        </p:nvSpPr>
        <p:spPr>
          <a:xfrm>
            <a:off x="2459875" y="243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7" name="Google Shape;4807;p96"/>
          <p:cNvSpPr/>
          <p:nvPr/>
        </p:nvSpPr>
        <p:spPr>
          <a:xfrm>
            <a:off x="3418800" y="243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8" name="Google Shape;4808;p96"/>
          <p:cNvSpPr/>
          <p:nvPr/>
        </p:nvSpPr>
        <p:spPr>
          <a:xfrm>
            <a:off x="4542425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9" name="Google Shape;4809;p96"/>
          <p:cNvSpPr/>
          <p:nvPr/>
        </p:nvSpPr>
        <p:spPr>
          <a:xfrm>
            <a:off x="5172850" y="243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0" name="Google Shape;4810;p96"/>
          <p:cNvSpPr/>
          <p:nvPr/>
        </p:nvSpPr>
        <p:spPr>
          <a:xfrm>
            <a:off x="6352275" y="243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1" name="Google Shape;4811;p96"/>
          <p:cNvSpPr/>
          <p:nvPr/>
        </p:nvSpPr>
        <p:spPr>
          <a:xfrm>
            <a:off x="7255400" y="243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2" name="Google Shape;4812;p96"/>
          <p:cNvSpPr/>
          <p:nvPr/>
        </p:nvSpPr>
        <p:spPr>
          <a:xfrm>
            <a:off x="8106325" y="243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3" name="Google Shape;4813;p96"/>
          <p:cNvSpPr/>
          <p:nvPr/>
        </p:nvSpPr>
        <p:spPr>
          <a:xfrm>
            <a:off x="75713" y="2957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4" name="Google Shape;4814;p96"/>
          <p:cNvSpPr/>
          <p:nvPr/>
        </p:nvSpPr>
        <p:spPr>
          <a:xfrm>
            <a:off x="1199338" y="2957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5" name="Google Shape;4815;p96"/>
          <p:cNvSpPr/>
          <p:nvPr/>
        </p:nvSpPr>
        <p:spPr>
          <a:xfrm>
            <a:off x="1829763" y="2957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6" name="Google Shape;4816;p96"/>
          <p:cNvSpPr/>
          <p:nvPr/>
        </p:nvSpPr>
        <p:spPr>
          <a:xfrm>
            <a:off x="2460188" y="2957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7" name="Google Shape;4817;p96"/>
          <p:cNvSpPr/>
          <p:nvPr/>
        </p:nvSpPr>
        <p:spPr>
          <a:xfrm>
            <a:off x="3419113" y="2957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8" name="Google Shape;4818;p96"/>
          <p:cNvSpPr/>
          <p:nvPr/>
        </p:nvSpPr>
        <p:spPr>
          <a:xfrm>
            <a:off x="4542738" y="2957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9" name="Google Shape;4819;p96"/>
          <p:cNvSpPr/>
          <p:nvPr/>
        </p:nvSpPr>
        <p:spPr>
          <a:xfrm>
            <a:off x="5173163" y="2957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0" name="Google Shape;4820;p96"/>
          <p:cNvSpPr/>
          <p:nvPr/>
        </p:nvSpPr>
        <p:spPr>
          <a:xfrm>
            <a:off x="6352588" y="2957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1" name="Google Shape;4821;p96"/>
          <p:cNvSpPr/>
          <p:nvPr/>
        </p:nvSpPr>
        <p:spPr>
          <a:xfrm>
            <a:off x="7255713" y="2957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2" name="Google Shape;4822;p96"/>
          <p:cNvSpPr/>
          <p:nvPr/>
        </p:nvSpPr>
        <p:spPr>
          <a:xfrm>
            <a:off x="8106638" y="2957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3" name="Google Shape;4823;p96"/>
          <p:cNvSpPr/>
          <p:nvPr/>
        </p:nvSpPr>
        <p:spPr>
          <a:xfrm>
            <a:off x="75700" y="5670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4" name="Google Shape;4824;p96"/>
          <p:cNvSpPr/>
          <p:nvPr/>
        </p:nvSpPr>
        <p:spPr>
          <a:xfrm>
            <a:off x="1199325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5" name="Google Shape;4825;p96"/>
          <p:cNvSpPr/>
          <p:nvPr/>
        </p:nvSpPr>
        <p:spPr>
          <a:xfrm>
            <a:off x="1829750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6" name="Google Shape;4826;p96"/>
          <p:cNvSpPr/>
          <p:nvPr/>
        </p:nvSpPr>
        <p:spPr>
          <a:xfrm>
            <a:off x="2460175" y="5670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7" name="Google Shape;4827;p96"/>
          <p:cNvSpPr/>
          <p:nvPr/>
        </p:nvSpPr>
        <p:spPr>
          <a:xfrm>
            <a:off x="3419100" y="5670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8" name="Google Shape;4828;p96"/>
          <p:cNvSpPr/>
          <p:nvPr/>
        </p:nvSpPr>
        <p:spPr>
          <a:xfrm>
            <a:off x="4542725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9" name="Google Shape;4829;p96"/>
          <p:cNvSpPr/>
          <p:nvPr/>
        </p:nvSpPr>
        <p:spPr>
          <a:xfrm>
            <a:off x="5173150" y="56702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0" name="Google Shape;4830;p96"/>
          <p:cNvSpPr/>
          <p:nvPr/>
        </p:nvSpPr>
        <p:spPr>
          <a:xfrm>
            <a:off x="6352575" y="5670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1" name="Google Shape;4831;p96"/>
          <p:cNvSpPr/>
          <p:nvPr/>
        </p:nvSpPr>
        <p:spPr>
          <a:xfrm>
            <a:off x="7255700" y="5670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2" name="Google Shape;4832;p96"/>
          <p:cNvSpPr/>
          <p:nvPr/>
        </p:nvSpPr>
        <p:spPr>
          <a:xfrm>
            <a:off x="8106625" y="5670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3" name="Google Shape;4833;p96"/>
          <p:cNvSpPr/>
          <p:nvPr/>
        </p:nvSpPr>
        <p:spPr>
          <a:xfrm>
            <a:off x="75713" y="8383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4" name="Google Shape;4834;p96"/>
          <p:cNvSpPr/>
          <p:nvPr/>
        </p:nvSpPr>
        <p:spPr>
          <a:xfrm>
            <a:off x="1199338" y="8383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5" name="Google Shape;4835;p96"/>
          <p:cNvSpPr/>
          <p:nvPr/>
        </p:nvSpPr>
        <p:spPr>
          <a:xfrm>
            <a:off x="1829763" y="8383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6" name="Google Shape;4836;p96"/>
          <p:cNvSpPr/>
          <p:nvPr/>
        </p:nvSpPr>
        <p:spPr>
          <a:xfrm>
            <a:off x="2460188" y="8383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7" name="Google Shape;4837;p96"/>
          <p:cNvSpPr/>
          <p:nvPr/>
        </p:nvSpPr>
        <p:spPr>
          <a:xfrm>
            <a:off x="3419113" y="8383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8" name="Google Shape;4838;p96"/>
          <p:cNvSpPr/>
          <p:nvPr/>
        </p:nvSpPr>
        <p:spPr>
          <a:xfrm>
            <a:off x="4542738" y="8383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9" name="Google Shape;4839;p96"/>
          <p:cNvSpPr/>
          <p:nvPr/>
        </p:nvSpPr>
        <p:spPr>
          <a:xfrm>
            <a:off x="5173163" y="8383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0" name="Google Shape;4840;p96"/>
          <p:cNvSpPr/>
          <p:nvPr/>
        </p:nvSpPr>
        <p:spPr>
          <a:xfrm>
            <a:off x="6352588" y="8383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1" name="Google Shape;4841;p96"/>
          <p:cNvSpPr/>
          <p:nvPr/>
        </p:nvSpPr>
        <p:spPr>
          <a:xfrm>
            <a:off x="7255713" y="8383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2" name="Google Shape;4842;p96"/>
          <p:cNvSpPr/>
          <p:nvPr/>
        </p:nvSpPr>
        <p:spPr>
          <a:xfrm>
            <a:off x="8106638" y="8383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3" name="Google Shape;4843;p96"/>
          <p:cNvSpPr/>
          <p:nvPr/>
        </p:nvSpPr>
        <p:spPr>
          <a:xfrm>
            <a:off x="75700" y="11096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4" name="Google Shape;4844;p96"/>
          <p:cNvSpPr/>
          <p:nvPr/>
        </p:nvSpPr>
        <p:spPr>
          <a:xfrm>
            <a:off x="1199325" y="11096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5" name="Google Shape;4845;p96"/>
          <p:cNvSpPr/>
          <p:nvPr/>
        </p:nvSpPr>
        <p:spPr>
          <a:xfrm>
            <a:off x="1829750" y="11096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6" name="Google Shape;4846;p96"/>
          <p:cNvSpPr/>
          <p:nvPr/>
        </p:nvSpPr>
        <p:spPr>
          <a:xfrm>
            <a:off x="2460175" y="11096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7" name="Google Shape;4847;p96"/>
          <p:cNvSpPr/>
          <p:nvPr/>
        </p:nvSpPr>
        <p:spPr>
          <a:xfrm>
            <a:off x="3419100" y="11096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8" name="Google Shape;4848;p96"/>
          <p:cNvSpPr/>
          <p:nvPr/>
        </p:nvSpPr>
        <p:spPr>
          <a:xfrm>
            <a:off x="4542725" y="11096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9" name="Google Shape;4849;p96"/>
          <p:cNvSpPr/>
          <p:nvPr/>
        </p:nvSpPr>
        <p:spPr>
          <a:xfrm>
            <a:off x="5173150" y="11096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0" name="Google Shape;4850;p96"/>
          <p:cNvSpPr/>
          <p:nvPr/>
        </p:nvSpPr>
        <p:spPr>
          <a:xfrm>
            <a:off x="6352575" y="11096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1" name="Google Shape;4851;p96"/>
          <p:cNvSpPr/>
          <p:nvPr/>
        </p:nvSpPr>
        <p:spPr>
          <a:xfrm>
            <a:off x="7255700" y="11096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2" name="Google Shape;4852;p96"/>
          <p:cNvSpPr/>
          <p:nvPr/>
        </p:nvSpPr>
        <p:spPr>
          <a:xfrm>
            <a:off x="8106625" y="11096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3" name="Google Shape;4853;p96"/>
          <p:cNvSpPr/>
          <p:nvPr/>
        </p:nvSpPr>
        <p:spPr>
          <a:xfrm>
            <a:off x="75713" y="13810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4" name="Google Shape;4854;p96"/>
          <p:cNvSpPr/>
          <p:nvPr/>
        </p:nvSpPr>
        <p:spPr>
          <a:xfrm>
            <a:off x="1199338" y="13810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5" name="Google Shape;4855;p96"/>
          <p:cNvSpPr/>
          <p:nvPr/>
        </p:nvSpPr>
        <p:spPr>
          <a:xfrm>
            <a:off x="1829763" y="13810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6" name="Google Shape;4856;p96"/>
          <p:cNvSpPr/>
          <p:nvPr/>
        </p:nvSpPr>
        <p:spPr>
          <a:xfrm>
            <a:off x="2460188" y="13810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7" name="Google Shape;4857;p96"/>
          <p:cNvSpPr/>
          <p:nvPr/>
        </p:nvSpPr>
        <p:spPr>
          <a:xfrm>
            <a:off x="3419113" y="13810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8" name="Google Shape;4858;p96"/>
          <p:cNvSpPr/>
          <p:nvPr/>
        </p:nvSpPr>
        <p:spPr>
          <a:xfrm>
            <a:off x="4542738" y="13810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9" name="Google Shape;4859;p96"/>
          <p:cNvSpPr/>
          <p:nvPr/>
        </p:nvSpPr>
        <p:spPr>
          <a:xfrm>
            <a:off x="5173163" y="13810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0" name="Google Shape;4860;p96"/>
          <p:cNvSpPr/>
          <p:nvPr/>
        </p:nvSpPr>
        <p:spPr>
          <a:xfrm>
            <a:off x="6352588" y="13810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1" name="Google Shape;4861;p96"/>
          <p:cNvSpPr/>
          <p:nvPr/>
        </p:nvSpPr>
        <p:spPr>
          <a:xfrm>
            <a:off x="7255713" y="13810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2" name="Google Shape;4862;p96"/>
          <p:cNvSpPr/>
          <p:nvPr/>
        </p:nvSpPr>
        <p:spPr>
          <a:xfrm>
            <a:off x="8106638" y="13810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3" name="Google Shape;4863;p96"/>
          <p:cNvSpPr/>
          <p:nvPr/>
        </p:nvSpPr>
        <p:spPr>
          <a:xfrm>
            <a:off x="75550" y="16523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4" name="Google Shape;4864;p96"/>
          <p:cNvSpPr/>
          <p:nvPr/>
        </p:nvSpPr>
        <p:spPr>
          <a:xfrm>
            <a:off x="1199175" y="16523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5" name="Google Shape;4865;p96"/>
          <p:cNvSpPr/>
          <p:nvPr/>
        </p:nvSpPr>
        <p:spPr>
          <a:xfrm>
            <a:off x="1829600" y="16523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6" name="Google Shape;4866;p96"/>
          <p:cNvSpPr/>
          <p:nvPr/>
        </p:nvSpPr>
        <p:spPr>
          <a:xfrm>
            <a:off x="2460025" y="16523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7" name="Google Shape;4867;p96"/>
          <p:cNvSpPr/>
          <p:nvPr/>
        </p:nvSpPr>
        <p:spPr>
          <a:xfrm>
            <a:off x="3418950" y="16523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8" name="Google Shape;4868;p96"/>
          <p:cNvSpPr/>
          <p:nvPr/>
        </p:nvSpPr>
        <p:spPr>
          <a:xfrm>
            <a:off x="4542575" y="16523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9" name="Google Shape;4869;p96"/>
          <p:cNvSpPr/>
          <p:nvPr/>
        </p:nvSpPr>
        <p:spPr>
          <a:xfrm>
            <a:off x="5173000" y="165232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0" name="Google Shape;4870;p96"/>
          <p:cNvSpPr/>
          <p:nvPr/>
        </p:nvSpPr>
        <p:spPr>
          <a:xfrm>
            <a:off x="6352425" y="16523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1" name="Google Shape;4871;p96"/>
          <p:cNvSpPr/>
          <p:nvPr/>
        </p:nvSpPr>
        <p:spPr>
          <a:xfrm>
            <a:off x="7255550" y="16523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2" name="Google Shape;4872;p96"/>
          <p:cNvSpPr/>
          <p:nvPr/>
        </p:nvSpPr>
        <p:spPr>
          <a:xfrm>
            <a:off x="8106475" y="16523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3" name="Google Shape;4873;p96"/>
          <p:cNvSpPr/>
          <p:nvPr/>
        </p:nvSpPr>
        <p:spPr>
          <a:xfrm>
            <a:off x="75863" y="19236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4" name="Google Shape;4874;p96"/>
          <p:cNvSpPr/>
          <p:nvPr/>
        </p:nvSpPr>
        <p:spPr>
          <a:xfrm>
            <a:off x="1199488" y="19236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5" name="Google Shape;4875;p96"/>
          <p:cNvSpPr/>
          <p:nvPr/>
        </p:nvSpPr>
        <p:spPr>
          <a:xfrm>
            <a:off x="1829913" y="19236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6" name="Google Shape;4876;p96"/>
          <p:cNvSpPr/>
          <p:nvPr/>
        </p:nvSpPr>
        <p:spPr>
          <a:xfrm>
            <a:off x="2460338" y="19236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7" name="Google Shape;4877;p96"/>
          <p:cNvSpPr/>
          <p:nvPr/>
        </p:nvSpPr>
        <p:spPr>
          <a:xfrm>
            <a:off x="3419263" y="19236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8" name="Google Shape;4878;p96"/>
          <p:cNvSpPr/>
          <p:nvPr/>
        </p:nvSpPr>
        <p:spPr>
          <a:xfrm>
            <a:off x="4542888" y="19236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9" name="Google Shape;4879;p96"/>
          <p:cNvSpPr/>
          <p:nvPr/>
        </p:nvSpPr>
        <p:spPr>
          <a:xfrm>
            <a:off x="5173313" y="19236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0" name="Google Shape;4880;p96"/>
          <p:cNvSpPr/>
          <p:nvPr/>
        </p:nvSpPr>
        <p:spPr>
          <a:xfrm>
            <a:off x="6352738" y="19236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1" name="Google Shape;4881;p96"/>
          <p:cNvSpPr/>
          <p:nvPr/>
        </p:nvSpPr>
        <p:spPr>
          <a:xfrm>
            <a:off x="7255863" y="19236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2" name="Google Shape;4882;p96"/>
          <p:cNvSpPr/>
          <p:nvPr/>
        </p:nvSpPr>
        <p:spPr>
          <a:xfrm>
            <a:off x="8106788" y="19236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3" name="Google Shape;4883;p96"/>
          <p:cNvSpPr/>
          <p:nvPr/>
        </p:nvSpPr>
        <p:spPr>
          <a:xfrm>
            <a:off x="75850" y="21949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4" name="Google Shape;4884;p96"/>
          <p:cNvSpPr/>
          <p:nvPr/>
        </p:nvSpPr>
        <p:spPr>
          <a:xfrm>
            <a:off x="1199475" y="21949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5" name="Google Shape;4885;p96"/>
          <p:cNvSpPr/>
          <p:nvPr/>
        </p:nvSpPr>
        <p:spPr>
          <a:xfrm>
            <a:off x="1829900" y="21949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6" name="Google Shape;4886;p96"/>
          <p:cNvSpPr/>
          <p:nvPr/>
        </p:nvSpPr>
        <p:spPr>
          <a:xfrm>
            <a:off x="2460325" y="21949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7" name="Google Shape;4887;p96"/>
          <p:cNvSpPr/>
          <p:nvPr/>
        </p:nvSpPr>
        <p:spPr>
          <a:xfrm>
            <a:off x="3419250" y="21949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8" name="Google Shape;4888;p96"/>
          <p:cNvSpPr/>
          <p:nvPr/>
        </p:nvSpPr>
        <p:spPr>
          <a:xfrm>
            <a:off x="4542875" y="21949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9" name="Google Shape;4889;p96"/>
          <p:cNvSpPr/>
          <p:nvPr/>
        </p:nvSpPr>
        <p:spPr>
          <a:xfrm>
            <a:off x="5173300" y="21949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0" name="Google Shape;4890;p96"/>
          <p:cNvSpPr/>
          <p:nvPr/>
        </p:nvSpPr>
        <p:spPr>
          <a:xfrm>
            <a:off x="6352725" y="21949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1" name="Google Shape;4891;p96"/>
          <p:cNvSpPr/>
          <p:nvPr/>
        </p:nvSpPr>
        <p:spPr>
          <a:xfrm>
            <a:off x="7255850" y="21949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2" name="Google Shape;4892;p96"/>
          <p:cNvSpPr/>
          <p:nvPr/>
        </p:nvSpPr>
        <p:spPr>
          <a:xfrm>
            <a:off x="8106775" y="21949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3" name="Google Shape;4893;p96"/>
          <p:cNvSpPr/>
          <p:nvPr/>
        </p:nvSpPr>
        <p:spPr>
          <a:xfrm>
            <a:off x="75863" y="24663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4" name="Google Shape;4894;p96"/>
          <p:cNvSpPr/>
          <p:nvPr/>
        </p:nvSpPr>
        <p:spPr>
          <a:xfrm>
            <a:off x="1199488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5" name="Google Shape;4895;p96"/>
          <p:cNvSpPr/>
          <p:nvPr/>
        </p:nvSpPr>
        <p:spPr>
          <a:xfrm>
            <a:off x="1829913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6" name="Google Shape;4896;p96"/>
          <p:cNvSpPr/>
          <p:nvPr/>
        </p:nvSpPr>
        <p:spPr>
          <a:xfrm>
            <a:off x="2460338" y="24663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7" name="Google Shape;4897;p96"/>
          <p:cNvSpPr/>
          <p:nvPr/>
        </p:nvSpPr>
        <p:spPr>
          <a:xfrm>
            <a:off x="3419263" y="24663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8" name="Google Shape;4898;p96"/>
          <p:cNvSpPr/>
          <p:nvPr/>
        </p:nvSpPr>
        <p:spPr>
          <a:xfrm>
            <a:off x="4542888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9" name="Google Shape;4899;p96"/>
          <p:cNvSpPr/>
          <p:nvPr/>
        </p:nvSpPr>
        <p:spPr>
          <a:xfrm>
            <a:off x="5173313" y="24663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0" name="Google Shape;4900;p96"/>
          <p:cNvSpPr/>
          <p:nvPr/>
        </p:nvSpPr>
        <p:spPr>
          <a:xfrm>
            <a:off x="6352738" y="24663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1" name="Google Shape;4901;p96"/>
          <p:cNvSpPr/>
          <p:nvPr/>
        </p:nvSpPr>
        <p:spPr>
          <a:xfrm>
            <a:off x="7255863" y="24663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2" name="Google Shape;4902;p96"/>
          <p:cNvSpPr/>
          <p:nvPr/>
        </p:nvSpPr>
        <p:spPr>
          <a:xfrm>
            <a:off x="8106788" y="24663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3" name="Google Shape;4903;p96"/>
          <p:cNvSpPr/>
          <p:nvPr/>
        </p:nvSpPr>
        <p:spPr>
          <a:xfrm>
            <a:off x="75850" y="27376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4" name="Google Shape;4904;p96"/>
          <p:cNvSpPr/>
          <p:nvPr/>
        </p:nvSpPr>
        <p:spPr>
          <a:xfrm>
            <a:off x="1199475" y="27376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5" name="Google Shape;4905;p96"/>
          <p:cNvSpPr/>
          <p:nvPr/>
        </p:nvSpPr>
        <p:spPr>
          <a:xfrm>
            <a:off x="1829900" y="27376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6" name="Google Shape;4906;p96"/>
          <p:cNvSpPr/>
          <p:nvPr/>
        </p:nvSpPr>
        <p:spPr>
          <a:xfrm>
            <a:off x="2460325" y="27376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7" name="Google Shape;4907;p96"/>
          <p:cNvSpPr/>
          <p:nvPr/>
        </p:nvSpPr>
        <p:spPr>
          <a:xfrm>
            <a:off x="3419250" y="27376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8" name="Google Shape;4908;p96"/>
          <p:cNvSpPr/>
          <p:nvPr/>
        </p:nvSpPr>
        <p:spPr>
          <a:xfrm>
            <a:off x="4542875" y="27376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9" name="Google Shape;4909;p96"/>
          <p:cNvSpPr/>
          <p:nvPr/>
        </p:nvSpPr>
        <p:spPr>
          <a:xfrm>
            <a:off x="5173300" y="273762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0" name="Google Shape;4910;p96"/>
          <p:cNvSpPr/>
          <p:nvPr/>
        </p:nvSpPr>
        <p:spPr>
          <a:xfrm>
            <a:off x="6352725" y="27376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1" name="Google Shape;4911;p96"/>
          <p:cNvSpPr/>
          <p:nvPr/>
        </p:nvSpPr>
        <p:spPr>
          <a:xfrm>
            <a:off x="7255850" y="27376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2" name="Google Shape;4912;p96"/>
          <p:cNvSpPr/>
          <p:nvPr/>
        </p:nvSpPr>
        <p:spPr>
          <a:xfrm>
            <a:off x="8106775" y="27376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3" name="Google Shape;4913;p96"/>
          <p:cNvSpPr/>
          <p:nvPr/>
        </p:nvSpPr>
        <p:spPr>
          <a:xfrm>
            <a:off x="75863" y="30089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4" name="Google Shape;4914;p96"/>
          <p:cNvSpPr/>
          <p:nvPr/>
        </p:nvSpPr>
        <p:spPr>
          <a:xfrm>
            <a:off x="1199488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5" name="Google Shape;4915;p96"/>
          <p:cNvSpPr/>
          <p:nvPr/>
        </p:nvSpPr>
        <p:spPr>
          <a:xfrm>
            <a:off x="1829913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6" name="Google Shape;4916;p96"/>
          <p:cNvSpPr/>
          <p:nvPr/>
        </p:nvSpPr>
        <p:spPr>
          <a:xfrm>
            <a:off x="2460338" y="30089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7" name="Google Shape;4917;p96"/>
          <p:cNvSpPr/>
          <p:nvPr/>
        </p:nvSpPr>
        <p:spPr>
          <a:xfrm>
            <a:off x="3419263" y="30089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8" name="Google Shape;4918;p96"/>
          <p:cNvSpPr/>
          <p:nvPr/>
        </p:nvSpPr>
        <p:spPr>
          <a:xfrm>
            <a:off x="4542888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9" name="Google Shape;4919;p96"/>
          <p:cNvSpPr/>
          <p:nvPr/>
        </p:nvSpPr>
        <p:spPr>
          <a:xfrm>
            <a:off x="5173313" y="30089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0" name="Google Shape;4920;p96"/>
          <p:cNvSpPr/>
          <p:nvPr/>
        </p:nvSpPr>
        <p:spPr>
          <a:xfrm>
            <a:off x="6352738" y="30089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1" name="Google Shape;4921;p96"/>
          <p:cNvSpPr/>
          <p:nvPr/>
        </p:nvSpPr>
        <p:spPr>
          <a:xfrm>
            <a:off x="7255863" y="30089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2" name="Google Shape;4922;p96"/>
          <p:cNvSpPr/>
          <p:nvPr/>
        </p:nvSpPr>
        <p:spPr>
          <a:xfrm>
            <a:off x="8106788" y="30089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3" name="Google Shape;4923;p96"/>
          <p:cNvSpPr/>
          <p:nvPr/>
        </p:nvSpPr>
        <p:spPr>
          <a:xfrm>
            <a:off x="75550" y="32802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4" name="Google Shape;4924;p96"/>
          <p:cNvSpPr/>
          <p:nvPr/>
        </p:nvSpPr>
        <p:spPr>
          <a:xfrm>
            <a:off x="1199175" y="32802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5" name="Google Shape;4925;p96"/>
          <p:cNvSpPr/>
          <p:nvPr/>
        </p:nvSpPr>
        <p:spPr>
          <a:xfrm>
            <a:off x="1829600" y="32802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6" name="Google Shape;4926;p96"/>
          <p:cNvSpPr/>
          <p:nvPr/>
        </p:nvSpPr>
        <p:spPr>
          <a:xfrm>
            <a:off x="2460025" y="32802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7" name="Google Shape;4927;p96"/>
          <p:cNvSpPr/>
          <p:nvPr/>
        </p:nvSpPr>
        <p:spPr>
          <a:xfrm>
            <a:off x="3418950" y="32802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8" name="Google Shape;4928;p96"/>
          <p:cNvSpPr/>
          <p:nvPr/>
        </p:nvSpPr>
        <p:spPr>
          <a:xfrm>
            <a:off x="4542575" y="32802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9" name="Google Shape;4929;p96"/>
          <p:cNvSpPr/>
          <p:nvPr/>
        </p:nvSpPr>
        <p:spPr>
          <a:xfrm>
            <a:off x="5173000" y="32802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0" name="Google Shape;4930;p96"/>
          <p:cNvSpPr/>
          <p:nvPr/>
        </p:nvSpPr>
        <p:spPr>
          <a:xfrm>
            <a:off x="6352425" y="32802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1" name="Google Shape;4931;p96"/>
          <p:cNvSpPr/>
          <p:nvPr/>
        </p:nvSpPr>
        <p:spPr>
          <a:xfrm>
            <a:off x="7255550" y="32802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2" name="Google Shape;4932;p96"/>
          <p:cNvSpPr/>
          <p:nvPr/>
        </p:nvSpPr>
        <p:spPr>
          <a:xfrm>
            <a:off x="8106475" y="32802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3" name="Google Shape;4933;p96"/>
          <p:cNvSpPr/>
          <p:nvPr/>
        </p:nvSpPr>
        <p:spPr>
          <a:xfrm>
            <a:off x="75863" y="35516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4" name="Google Shape;4934;p96"/>
          <p:cNvSpPr/>
          <p:nvPr/>
        </p:nvSpPr>
        <p:spPr>
          <a:xfrm>
            <a:off x="1199488" y="35516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5" name="Google Shape;4935;p96"/>
          <p:cNvSpPr/>
          <p:nvPr/>
        </p:nvSpPr>
        <p:spPr>
          <a:xfrm>
            <a:off x="1829913" y="35516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6" name="Google Shape;4936;p96"/>
          <p:cNvSpPr/>
          <p:nvPr/>
        </p:nvSpPr>
        <p:spPr>
          <a:xfrm>
            <a:off x="2460338" y="35516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7" name="Google Shape;4937;p96"/>
          <p:cNvSpPr/>
          <p:nvPr/>
        </p:nvSpPr>
        <p:spPr>
          <a:xfrm>
            <a:off x="3419263" y="35516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8" name="Google Shape;4938;p96"/>
          <p:cNvSpPr/>
          <p:nvPr/>
        </p:nvSpPr>
        <p:spPr>
          <a:xfrm>
            <a:off x="4542888" y="35516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9" name="Google Shape;4939;p96"/>
          <p:cNvSpPr/>
          <p:nvPr/>
        </p:nvSpPr>
        <p:spPr>
          <a:xfrm>
            <a:off x="5173313" y="35516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0" name="Google Shape;4940;p96"/>
          <p:cNvSpPr/>
          <p:nvPr/>
        </p:nvSpPr>
        <p:spPr>
          <a:xfrm>
            <a:off x="6352738" y="35516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1" name="Google Shape;4941;p96"/>
          <p:cNvSpPr/>
          <p:nvPr/>
        </p:nvSpPr>
        <p:spPr>
          <a:xfrm>
            <a:off x="7255863" y="35516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2" name="Google Shape;4942;p96"/>
          <p:cNvSpPr/>
          <p:nvPr/>
        </p:nvSpPr>
        <p:spPr>
          <a:xfrm>
            <a:off x="8106788" y="35516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3" name="Google Shape;4943;p96"/>
          <p:cNvSpPr/>
          <p:nvPr/>
        </p:nvSpPr>
        <p:spPr>
          <a:xfrm>
            <a:off x="75850" y="38229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4" name="Google Shape;4944;p96"/>
          <p:cNvSpPr/>
          <p:nvPr/>
        </p:nvSpPr>
        <p:spPr>
          <a:xfrm>
            <a:off x="1199475" y="38229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5" name="Google Shape;4945;p96"/>
          <p:cNvSpPr/>
          <p:nvPr/>
        </p:nvSpPr>
        <p:spPr>
          <a:xfrm>
            <a:off x="1829900" y="38229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6" name="Google Shape;4946;p96"/>
          <p:cNvSpPr/>
          <p:nvPr/>
        </p:nvSpPr>
        <p:spPr>
          <a:xfrm>
            <a:off x="2460325" y="38229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7" name="Google Shape;4947;p96"/>
          <p:cNvSpPr/>
          <p:nvPr/>
        </p:nvSpPr>
        <p:spPr>
          <a:xfrm>
            <a:off x="3419250" y="38229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8" name="Google Shape;4948;p96"/>
          <p:cNvSpPr/>
          <p:nvPr/>
        </p:nvSpPr>
        <p:spPr>
          <a:xfrm>
            <a:off x="4542875" y="38229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9" name="Google Shape;4949;p96"/>
          <p:cNvSpPr/>
          <p:nvPr/>
        </p:nvSpPr>
        <p:spPr>
          <a:xfrm>
            <a:off x="5173300" y="382292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0" name="Google Shape;4950;p96"/>
          <p:cNvSpPr/>
          <p:nvPr/>
        </p:nvSpPr>
        <p:spPr>
          <a:xfrm>
            <a:off x="6352725" y="38229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1" name="Google Shape;4951;p96"/>
          <p:cNvSpPr/>
          <p:nvPr/>
        </p:nvSpPr>
        <p:spPr>
          <a:xfrm>
            <a:off x="7255850" y="38229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2" name="Google Shape;4952;p96"/>
          <p:cNvSpPr/>
          <p:nvPr/>
        </p:nvSpPr>
        <p:spPr>
          <a:xfrm>
            <a:off x="8106775" y="38229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3" name="Google Shape;4953;p96"/>
          <p:cNvSpPr/>
          <p:nvPr/>
        </p:nvSpPr>
        <p:spPr>
          <a:xfrm>
            <a:off x="75863" y="40942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4" name="Google Shape;4954;p96"/>
          <p:cNvSpPr/>
          <p:nvPr/>
        </p:nvSpPr>
        <p:spPr>
          <a:xfrm>
            <a:off x="1199488" y="40942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5" name="Google Shape;4955;p96"/>
          <p:cNvSpPr/>
          <p:nvPr/>
        </p:nvSpPr>
        <p:spPr>
          <a:xfrm>
            <a:off x="1829913" y="40942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6" name="Google Shape;4956;p96"/>
          <p:cNvSpPr/>
          <p:nvPr/>
        </p:nvSpPr>
        <p:spPr>
          <a:xfrm>
            <a:off x="2460338" y="40942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7" name="Google Shape;4957;p96"/>
          <p:cNvSpPr/>
          <p:nvPr/>
        </p:nvSpPr>
        <p:spPr>
          <a:xfrm>
            <a:off x="3419263" y="40942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8" name="Google Shape;4958;p96"/>
          <p:cNvSpPr/>
          <p:nvPr/>
        </p:nvSpPr>
        <p:spPr>
          <a:xfrm>
            <a:off x="4542888" y="40942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9" name="Google Shape;4959;p96"/>
          <p:cNvSpPr/>
          <p:nvPr/>
        </p:nvSpPr>
        <p:spPr>
          <a:xfrm>
            <a:off x="5173313" y="40942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0" name="Google Shape;4960;p96"/>
          <p:cNvSpPr/>
          <p:nvPr/>
        </p:nvSpPr>
        <p:spPr>
          <a:xfrm>
            <a:off x="6352738" y="40942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1" name="Google Shape;4961;p96"/>
          <p:cNvSpPr/>
          <p:nvPr/>
        </p:nvSpPr>
        <p:spPr>
          <a:xfrm>
            <a:off x="7255863" y="40942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2" name="Google Shape;4962;p96"/>
          <p:cNvSpPr/>
          <p:nvPr/>
        </p:nvSpPr>
        <p:spPr>
          <a:xfrm>
            <a:off x="8106788" y="40942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3" name="Google Shape;4963;p96"/>
          <p:cNvSpPr/>
          <p:nvPr/>
        </p:nvSpPr>
        <p:spPr>
          <a:xfrm>
            <a:off x="75850" y="43655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4" name="Google Shape;4964;p96"/>
          <p:cNvSpPr/>
          <p:nvPr/>
        </p:nvSpPr>
        <p:spPr>
          <a:xfrm>
            <a:off x="1199475" y="43655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5" name="Google Shape;4965;p96"/>
          <p:cNvSpPr/>
          <p:nvPr/>
        </p:nvSpPr>
        <p:spPr>
          <a:xfrm>
            <a:off x="1829900" y="43655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6" name="Google Shape;4966;p96"/>
          <p:cNvSpPr/>
          <p:nvPr/>
        </p:nvSpPr>
        <p:spPr>
          <a:xfrm>
            <a:off x="2460325" y="43655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7" name="Google Shape;4967;p96"/>
          <p:cNvSpPr/>
          <p:nvPr/>
        </p:nvSpPr>
        <p:spPr>
          <a:xfrm>
            <a:off x="3419250" y="43655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8" name="Google Shape;4968;p96"/>
          <p:cNvSpPr/>
          <p:nvPr/>
        </p:nvSpPr>
        <p:spPr>
          <a:xfrm>
            <a:off x="4542875" y="43655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9" name="Google Shape;4969;p96"/>
          <p:cNvSpPr/>
          <p:nvPr/>
        </p:nvSpPr>
        <p:spPr>
          <a:xfrm>
            <a:off x="5173300" y="43655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0" name="Google Shape;4970;p96"/>
          <p:cNvSpPr/>
          <p:nvPr/>
        </p:nvSpPr>
        <p:spPr>
          <a:xfrm>
            <a:off x="6352725" y="43655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1" name="Google Shape;4971;p96"/>
          <p:cNvSpPr/>
          <p:nvPr/>
        </p:nvSpPr>
        <p:spPr>
          <a:xfrm>
            <a:off x="7255850" y="43655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2" name="Google Shape;4972;p96"/>
          <p:cNvSpPr/>
          <p:nvPr/>
        </p:nvSpPr>
        <p:spPr>
          <a:xfrm>
            <a:off x="8106775" y="43655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3" name="Google Shape;4973;p96"/>
          <p:cNvSpPr/>
          <p:nvPr/>
        </p:nvSpPr>
        <p:spPr>
          <a:xfrm>
            <a:off x="75863" y="46369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4" name="Google Shape;4974;p96"/>
          <p:cNvSpPr/>
          <p:nvPr/>
        </p:nvSpPr>
        <p:spPr>
          <a:xfrm>
            <a:off x="1199488" y="46369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5" name="Google Shape;4975;p96"/>
          <p:cNvSpPr/>
          <p:nvPr/>
        </p:nvSpPr>
        <p:spPr>
          <a:xfrm>
            <a:off x="1829913" y="46369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6" name="Google Shape;4976;p96"/>
          <p:cNvSpPr/>
          <p:nvPr/>
        </p:nvSpPr>
        <p:spPr>
          <a:xfrm>
            <a:off x="2460338" y="46369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7" name="Google Shape;4977;p96"/>
          <p:cNvSpPr/>
          <p:nvPr/>
        </p:nvSpPr>
        <p:spPr>
          <a:xfrm>
            <a:off x="3419263" y="46369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8" name="Google Shape;4978;p96"/>
          <p:cNvSpPr/>
          <p:nvPr/>
        </p:nvSpPr>
        <p:spPr>
          <a:xfrm>
            <a:off x="4542888" y="46369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9" name="Google Shape;4979;p96"/>
          <p:cNvSpPr/>
          <p:nvPr/>
        </p:nvSpPr>
        <p:spPr>
          <a:xfrm>
            <a:off x="5173313" y="46369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0" name="Google Shape;4980;p96"/>
          <p:cNvSpPr/>
          <p:nvPr/>
        </p:nvSpPr>
        <p:spPr>
          <a:xfrm>
            <a:off x="6352738" y="46369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1" name="Google Shape;4981;p96"/>
          <p:cNvSpPr/>
          <p:nvPr/>
        </p:nvSpPr>
        <p:spPr>
          <a:xfrm>
            <a:off x="7255863" y="46369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2" name="Google Shape;4982;p96"/>
          <p:cNvSpPr/>
          <p:nvPr/>
        </p:nvSpPr>
        <p:spPr>
          <a:xfrm>
            <a:off x="8106788" y="46369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3" name="Google Shape;4983;p96"/>
          <p:cNvSpPr/>
          <p:nvPr/>
        </p:nvSpPr>
        <p:spPr>
          <a:xfrm>
            <a:off x="75625" y="49082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4" name="Google Shape;4984;p96"/>
          <p:cNvSpPr/>
          <p:nvPr/>
        </p:nvSpPr>
        <p:spPr>
          <a:xfrm>
            <a:off x="1199250" y="49082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5" name="Google Shape;4985;p96"/>
          <p:cNvSpPr/>
          <p:nvPr/>
        </p:nvSpPr>
        <p:spPr>
          <a:xfrm>
            <a:off x="1829675" y="49082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6" name="Google Shape;4986;p96"/>
          <p:cNvSpPr/>
          <p:nvPr/>
        </p:nvSpPr>
        <p:spPr>
          <a:xfrm>
            <a:off x="2460100" y="49082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7" name="Google Shape;4987;p96"/>
          <p:cNvSpPr/>
          <p:nvPr/>
        </p:nvSpPr>
        <p:spPr>
          <a:xfrm>
            <a:off x="3419025" y="49082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8" name="Google Shape;4988;p96"/>
          <p:cNvSpPr/>
          <p:nvPr/>
        </p:nvSpPr>
        <p:spPr>
          <a:xfrm>
            <a:off x="4542650" y="49082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9" name="Google Shape;4989;p96"/>
          <p:cNvSpPr/>
          <p:nvPr/>
        </p:nvSpPr>
        <p:spPr>
          <a:xfrm>
            <a:off x="5173075" y="490822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0" name="Google Shape;4990;p96"/>
          <p:cNvSpPr/>
          <p:nvPr/>
        </p:nvSpPr>
        <p:spPr>
          <a:xfrm>
            <a:off x="6352500" y="49082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1" name="Google Shape;4991;p96"/>
          <p:cNvSpPr/>
          <p:nvPr/>
        </p:nvSpPr>
        <p:spPr>
          <a:xfrm>
            <a:off x="7255625" y="49082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2" name="Google Shape;4992;p96"/>
          <p:cNvSpPr/>
          <p:nvPr/>
        </p:nvSpPr>
        <p:spPr>
          <a:xfrm>
            <a:off x="8106550" y="49082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64F59"/>
            </a:gs>
            <a:gs pos="100000">
              <a:srgbClr val="DE87F1"/>
            </a:gs>
          </a:gsLst>
          <a:lin ang="13500032" scaled="0"/>
        </a:gradFill>
        <a:effectLst/>
      </p:bgPr>
    </p:bg>
    <p:spTree>
      <p:nvGrpSpPr>
        <p:cNvPr id="1" name="Shape 5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86" name="Google Shape;5386;p99"/>
          <p:cNvGrpSpPr/>
          <p:nvPr/>
        </p:nvGrpSpPr>
        <p:grpSpPr>
          <a:xfrm>
            <a:off x="75400" y="24375"/>
            <a:ext cx="8993197" cy="5094750"/>
            <a:chOff x="75400" y="24375"/>
            <a:chExt cx="8993197" cy="5094750"/>
          </a:xfrm>
        </p:grpSpPr>
        <p:sp>
          <p:nvSpPr>
            <p:cNvPr id="5387" name="Google Shape;5387;p99"/>
            <p:cNvSpPr/>
            <p:nvPr/>
          </p:nvSpPr>
          <p:spPr>
            <a:xfrm>
              <a:off x="75400" y="24375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99"/>
            <p:cNvSpPr/>
            <p:nvPr/>
          </p:nvSpPr>
          <p:spPr>
            <a:xfrm>
              <a:off x="1206692" y="243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99"/>
            <p:cNvSpPr/>
            <p:nvPr/>
          </p:nvSpPr>
          <p:spPr>
            <a:xfrm>
              <a:off x="1844783" y="243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99"/>
            <p:cNvSpPr/>
            <p:nvPr/>
          </p:nvSpPr>
          <p:spPr>
            <a:xfrm>
              <a:off x="2482875" y="24375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99"/>
            <p:cNvSpPr/>
            <p:nvPr/>
          </p:nvSpPr>
          <p:spPr>
            <a:xfrm>
              <a:off x="3449467" y="24375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99"/>
            <p:cNvSpPr/>
            <p:nvPr/>
          </p:nvSpPr>
          <p:spPr>
            <a:xfrm>
              <a:off x="4580758" y="243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99"/>
            <p:cNvSpPr/>
            <p:nvPr/>
          </p:nvSpPr>
          <p:spPr>
            <a:xfrm>
              <a:off x="5218850" y="24375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99"/>
            <p:cNvSpPr/>
            <p:nvPr/>
          </p:nvSpPr>
          <p:spPr>
            <a:xfrm>
              <a:off x="6405942" y="243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99"/>
            <p:cNvSpPr/>
            <p:nvPr/>
          </p:nvSpPr>
          <p:spPr>
            <a:xfrm>
              <a:off x="7256133" y="243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99"/>
            <p:cNvSpPr/>
            <p:nvPr/>
          </p:nvSpPr>
          <p:spPr>
            <a:xfrm>
              <a:off x="8106325" y="24375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99"/>
            <p:cNvSpPr/>
            <p:nvPr/>
          </p:nvSpPr>
          <p:spPr>
            <a:xfrm>
              <a:off x="75720" y="295700"/>
              <a:ext cx="608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99"/>
            <p:cNvSpPr/>
            <p:nvPr/>
          </p:nvSpPr>
          <p:spPr>
            <a:xfrm>
              <a:off x="797779" y="295700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99"/>
            <p:cNvSpPr/>
            <p:nvPr/>
          </p:nvSpPr>
          <p:spPr>
            <a:xfrm>
              <a:off x="1738238" y="295700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99"/>
            <p:cNvSpPr/>
            <p:nvPr/>
          </p:nvSpPr>
          <p:spPr>
            <a:xfrm>
              <a:off x="2482797" y="295700"/>
              <a:ext cx="1212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99"/>
            <p:cNvSpPr/>
            <p:nvPr/>
          </p:nvSpPr>
          <p:spPr>
            <a:xfrm>
              <a:off x="3809056" y="295700"/>
              <a:ext cx="466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99"/>
            <p:cNvSpPr/>
            <p:nvPr/>
          </p:nvSpPr>
          <p:spPr>
            <a:xfrm>
              <a:off x="4389815" y="29570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99"/>
            <p:cNvSpPr/>
            <p:nvPr/>
          </p:nvSpPr>
          <p:spPr>
            <a:xfrm>
              <a:off x="5548374" y="2957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99"/>
            <p:cNvSpPr/>
            <p:nvPr/>
          </p:nvSpPr>
          <p:spPr>
            <a:xfrm>
              <a:off x="6213733" y="295700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99"/>
            <p:cNvSpPr/>
            <p:nvPr/>
          </p:nvSpPr>
          <p:spPr>
            <a:xfrm>
              <a:off x="7154193" y="2957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99"/>
            <p:cNvSpPr/>
            <p:nvPr/>
          </p:nvSpPr>
          <p:spPr>
            <a:xfrm>
              <a:off x="7968052" y="2957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99"/>
            <p:cNvSpPr/>
            <p:nvPr/>
          </p:nvSpPr>
          <p:spPr>
            <a:xfrm>
              <a:off x="75700" y="5670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99"/>
            <p:cNvSpPr/>
            <p:nvPr/>
          </p:nvSpPr>
          <p:spPr>
            <a:xfrm>
              <a:off x="943258" y="5670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99"/>
            <p:cNvSpPr/>
            <p:nvPr/>
          </p:nvSpPr>
          <p:spPr>
            <a:xfrm>
              <a:off x="1810817" y="56702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99"/>
            <p:cNvSpPr/>
            <p:nvPr/>
          </p:nvSpPr>
          <p:spPr>
            <a:xfrm>
              <a:off x="2466275" y="567025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99"/>
            <p:cNvSpPr/>
            <p:nvPr/>
          </p:nvSpPr>
          <p:spPr>
            <a:xfrm>
              <a:off x="3450233" y="56702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99"/>
            <p:cNvSpPr/>
            <p:nvPr/>
          </p:nvSpPr>
          <p:spPr>
            <a:xfrm>
              <a:off x="4105692" y="567025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99"/>
            <p:cNvSpPr/>
            <p:nvPr/>
          </p:nvSpPr>
          <p:spPr>
            <a:xfrm>
              <a:off x="5248050" y="567025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99"/>
            <p:cNvSpPr/>
            <p:nvPr/>
          </p:nvSpPr>
          <p:spPr>
            <a:xfrm>
              <a:off x="6396708" y="56702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99"/>
            <p:cNvSpPr/>
            <p:nvPr/>
          </p:nvSpPr>
          <p:spPr>
            <a:xfrm>
              <a:off x="7200667" y="56702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99"/>
            <p:cNvSpPr/>
            <p:nvPr/>
          </p:nvSpPr>
          <p:spPr>
            <a:xfrm>
              <a:off x="7856125" y="567025"/>
              <a:ext cx="1212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99"/>
            <p:cNvSpPr/>
            <p:nvPr/>
          </p:nvSpPr>
          <p:spPr>
            <a:xfrm>
              <a:off x="75719" y="8383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99"/>
            <p:cNvSpPr/>
            <p:nvPr/>
          </p:nvSpPr>
          <p:spPr>
            <a:xfrm>
              <a:off x="731677" y="838350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99"/>
            <p:cNvSpPr/>
            <p:nvPr/>
          </p:nvSpPr>
          <p:spPr>
            <a:xfrm>
              <a:off x="1874534" y="83835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99"/>
            <p:cNvSpPr/>
            <p:nvPr/>
          </p:nvSpPr>
          <p:spPr>
            <a:xfrm>
              <a:off x="2678992" y="83835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99"/>
            <p:cNvSpPr/>
            <p:nvPr/>
          </p:nvSpPr>
          <p:spPr>
            <a:xfrm>
              <a:off x="3483449" y="83835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99"/>
            <p:cNvSpPr/>
            <p:nvPr/>
          </p:nvSpPr>
          <p:spPr>
            <a:xfrm>
              <a:off x="4632607" y="83835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99"/>
            <p:cNvSpPr/>
            <p:nvPr/>
          </p:nvSpPr>
          <p:spPr>
            <a:xfrm>
              <a:off x="5698965" y="838350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99"/>
            <p:cNvSpPr/>
            <p:nvPr/>
          </p:nvSpPr>
          <p:spPr>
            <a:xfrm>
              <a:off x="6434122" y="83835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99"/>
            <p:cNvSpPr/>
            <p:nvPr/>
          </p:nvSpPr>
          <p:spPr>
            <a:xfrm>
              <a:off x="7302180" y="83835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99"/>
            <p:cNvSpPr/>
            <p:nvPr/>
          </p:nvSpPr>
          <p:spPr>
            <a:xfrm>
              <a:off x="8106638" y="83835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99"/>
            <p:cNvSpPr/>
            <p:nvPr/>
          </p:nvSpPr>
          <p:spPr>
            <a:xfrm>
              <a:off x="75700" y="1109675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99"/>
            <p:cNvSpPr/>
            <p:nvPr/>
          </p:nvSpPr>
          <p:spPr>
            <a:xfrm>
              <a:off x="1036058" y="110967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99"/>
            <p:cNvSpPr/>
            <p:nvPr/>
          </p:nvSpPr>
          <p:spPr>
            <a:xfrm>
              <a:off x="1816417" y="1109675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99"/>
            <p:cNvSpPr/>
            <p:nvPr/>
          </p:nvSpPr>
          <p:spPr>
            <a:xfrm>
              <a:off x="2997275" y="11096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99"/>
            <p:cNvSpPr/>
            <p:nvPr/>
          </p:nvSpPr>
          <p:spPr>
            <a:xfrm>
              <a:off x="3904233" y="11096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99"/>
            <p:cNvSpPr/>
            <p:nvPr/>
          </p:nvSpPr>
          <p:spPr>
            <a:xfrm>
              <a:off x="4536092" y="11096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99"/>
            <p:cNvSpPr/>
            <p:nvPr/>
          </p:nvSpPr>
          <p:spPr>
            <a:xfrm>
              <a:off x="5443050" y="11096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99"/>
            <p:cNvSpPr/>
            <p:nvPr/>
          </p:nvSpPr>
          <p:spPr>
            <a:xfrm>
              <a:off x="6350008" y="11096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99"/>
            <p:cNvSpPr/>
            <p:nvPr/>
          </p:nvSpPr>
          <p:spPr>
            <a:xfrm>
              <a:off x="7256967" y="1109675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99"/>
            <p:cNvSpPr/>
            <p:nvPr/>
          </p:nvSpPr>
          <p:spPr>
            <a:xfrm>
              <a:off x="8437825" y="1109675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99"/>
            <p:cNvSpPr/>
            <p:nvPr/>
          </p:nvSpPr>
          <p:spPr>
            <a:xfrm>
              <a:off x="75713" y="138100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99"/>
            <p:cNvSpPr/>
            <p:nvPr/>
          </p:nvSpPr>
          <p:spPr>
            <a:xfrm>
              <a:off x="1218438" y="13810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99"/>
            <p:cNvSpPr/>
            <p:nvPr/>
          </p:nvSpPr>
          <p:spPr>
            <a:xfrm>
              <a:off x="1867963" y="13810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99"/>
            <p:cNvSpPr/>
            <p:nvPr/>
          </p:nvSpPr>
          <p:spPr>
            <a:xfrm>
              <a:off x="2517488" y="13810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99"/>
            <p:cNvSpPr/>
            <p:nvPr/>
          </p:nvSpPr>
          <p:spPr>
            <a:xfrm>
              <a:off x="3716013" y="1381000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99"/>
            <p:cNvSpPr/>
            <p:nvPr/>
          </p:nvSpPr>
          <p:spPr>
            <a:xfrm>
              <a:off x="4640638" y="1381000"/>
              <a:ext cx="509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99"/>
            <p:cNvSpPr/>
            <p:nvPr/>
          </p:nvSpPr>
          <p:spPr>
            <a:xfrm>
              <a:off x="5248463" y="13810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99"/>
            <p:cNvSpPr/>
            <p:nvPr/>
          </p:nvSpPr>
          <p:spPr>
            <a:xfrm>
              <a:off x="6446988" y="13810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99"/>
            <p:cNvSpPr/>
            <p:nvPr/>
          </p:nvSpPr>
          <p:spPr>
            <a:xfrm>
              <a:off x="7245013" y="13810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99"/>
            <p:cNvSpPr/>
            <p:nvPr/>
          </p:nvSpPr>
          <p:spPr>
            <a:xfrm>
              <a:off x="8106638" y="138100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99"/>
            <p:cNvSpPr/>
            <p:nvPr/>
          </p:nvSpPr>
          <p:spPr>
            <a:xfrm>
              <a:off x="75550" y="16523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99"/>
            <p:cNvSpPr/>
            <p:nvPr/>
          </p:nvSpPr>
          <p:spPr>
            <a:xfrm>
              <a:off x="928875" y="1652325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99"/>
            <p:cNvSpPr/>
            <p:nvPr/>
          </p:nvSpPr>
          <p:spPr>
            <a:xfrm>
              <a:off x="1980500" y="165232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99"/>
            <p:cNvSpPr/>
            <p:nvPr/>
          </p:nvSpPr>
          <p:spPr>
            <a:xfrm>
              <a:off x="2770225" y="1652325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99"/>
            <p:cNvSpPr/>
            <p:nvPr/>
          </p:nvSpPr>
          <p:spPr>
            <a:xfrm>
              <a:off x="3739950" y="16523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99"/>
            <p:cNvSpPr/>
            <p:nvPr/>
          </p:nvSpPr>
          <p:spPr>
            <a:xfrm>
              <a:off x="4593275" y="165232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99"/>
            <p:cNvSpPr/>
            <p:nvPr/>
          </p:nvSpPr>
          <p:spPr>
            <a:xfrm>
              <a:off x="5509600" y="1652325"/>
              <a:ext cx="509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99"/>
            <p:cNvSpPr/>
            <p:nvPr/>
          </p:nvSpPr>
          <p:spPr>
            <a:xfrm>
              <a:off x="6109125" y="1652325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99"/>
            <p:cNvSpPr/>
            <p:nvPr/>
          </p:nvSpPr>
          <p:spPr>
            <a:xfrm>
              <a:off x="7299350" y="1652325"/>
              <a:ext cx="1212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99"/>
            <p:cNvSpPr/>
            <p:nvPr/>
          </p:nvSpPr>
          <p:spPr>
            <a:xfrm>
              <a:off x="8601475" y="1652325"/>
              <a:ext cx="466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99"/>
            <p:cNvSpPr/>
            <p:nvPr/>
          </p:nvSpPr>
          <p:spPr>
            <a:xfrm>
              <a:off x="75869" y="19236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99"/>
            <p:cNvSpPr/>
            <p:nvPr/>
          </p:nvSpPr>
          <p:spPr>
            <a:xfrm>
              <a:off x="747094" y="1923650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99"/>
            <p:cNvSpPr/>
            <p:nvPr/>
          </p:nvSpPr>
          <p:spPr>
            <a:xfrm>
              <a:off x="1905219" y="1923650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99"/>
            <p:cNvSpPr/>
            <p:nvPr/>
          </p:nvSpPr>
          <p:spPr>
            <a:xfrm>
              <a:off x="2904944" y="192365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99"/>
            <p:cNvSpPr/>
            <p:nvPr/>
          </p:nvSpPr>
          <p:spPr>
            <a:xfrm>
              <a:off x="4125170" y="1923650"/>
              <a:ext cx="509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99"/>
            <p:cNvSpPr/>
            <p:nvPr/>
          </p:nvSpPr>
          <p:spPr>
            <a:xfrm>
              <a:off x="4754695" y="1923650"/>
              <a:ext cx="304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99"/>
            <p:cNvSpPr/>
            <p:nvPr/>
          </p:nvSpPr>
          <p:spPr>
            <a:xfrm>
              <a:off x="5179320" y="192365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99"/>
            <p:cNvSpPr/>
            <p:nvPr/>
          </p:nvSpPr>
          <p:spPr>
            <a:xfrm>
              <a:off x="6399545" y="1923650"/>
              <a:ext cx="466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99"/>
            <p:cNvSpPr/>
            <p:nvPr/>
          </p:nvSpPr>
          <p:spPr>
            <a:xfrm>
              <a:off x="6986170" y="1923650"/>
              <a:ext cx="141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99"/>
            <p:cNvSpPr/>
            <p:nvPr/>
          </p:nvSpPr>
          <p:spPr>
            <a:xfrm>
              <a:off x="8517195" y="19236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99"/>
            <p:cNvSpPr/>
            <p:nvPr/>
          </p:nvSpPr>
          <p:spPr>
            <a:xfrm>
              <a:off x="75850" y="2194975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99"/>
            <p:cNvSpPr/>
            <p:nvPr/>
          </p:nvSpPr>
          <p:spPr>
            <a:xfrm>
              <a:off x="1206608" y="21949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99"/>
            <p:cNvSpPr/>
            <p:nvPr/>
          </p:nvSpPr>
          <p:spPr>
            <a:xfrm>
              <a:off x="1844167" y="21949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99"/>
            <p:cNvSpPr/>
            <p:nvPr/>
          </p:nvSpPr>
          <p:spPr>
            <a:xfrm>
              <a:off x="2481725" y="219497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99"/>
            <p:cNvSpPr/>
            <p:nvPr/>
          </p:nvSpPr>
          <p:spPr>
            <a:xfrm>
              <a:off x="3267783" y="219497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99"/>
            <p:cNvSpPr/>
            <p:nvPr/>
          </p:nvSpPr>
          <p:spPr>
            <a:xfrm>
              <a:off x="4053842" y="2194975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99"/>
            <p:cNvSpPr/>
            <p:nvPr/>
          </p:nvSpPr>
          <p:spPr>
            <a:xfrm>
              <a:off x="5178300" y="21949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99"/>
            <p:cNvSpPr/>
            <p:nvPr/>
          </p:nvSpPr>
          <p:spPr>
            <a:xfrm>
              <a:off x="6027958" y="2194975"/>
              <a:ext cx="141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99"/>
            <p:cNvSpPr/>
            <p:nvPr/>
          </p:nvSpPr>
          <p:spPr>
            <a:xfrm>
              <a:off x="7525317" y="21949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99"/>
            <p:cNvSpPr/>
            <p:nvPr/>
          </p:nvSpPr>
          <p:spPr>
            <a:xfrm>
              <a:off x="8437975" y="2194975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99"/>
            <p:cNvSpPr/>
            <p:nvPr/>
          </p:nvSpPr>
          <p:spPr>
            <a:xfrm>
              <a:off x="75871" y="24663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99"/>
            <p:cNvSpPr/>
            <p:nvPr/>
          </p:nvSpPr>
          <p:spPr>
            <a:xfrm>
              <a:off x="865030" y="2466300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99"/>
            <p:cNvSpPr/>
            <p:nvPr/>
          </p:nvSpPr>
          <p:spPr>
            <a:xfrm>
              <a:off x="1834188" y="24663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99"/>
            <p:cNvSpPr/>
            <p:nvPr/>
          </p:nvSpPr>
          <p:spPr>
            <a:xfrm>
              <a:off x="2474846" y="24663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99"/>
            <p:cNvSpPr/>
            <p:nvPr/>
          </p:nvSpPr>
          <p:spPr>
            <a:xfrm>
              <a:off x="3664505" y="24663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99"/>
            <p:cNvSpPr/>
            <p:nvPr/>
          </p:nvSpPr>
          <p:spPr>
            <a:xfrm>
              <a:off x="4517263" y="24663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99"/>
            <p:cNvSpPr/>
            <p:nvPr/>
          </p:nvSpPr>
          <p:spPr>
            <a:xfrm>
              <a:off x="5157922" y="24663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99"/>
            <p:cNvSpPr/>
            <p:nvPr/>
          </p:nvSpPr>
          <p:spPr>
            <a:xfrm>
              <a:off x="6347580" y="24663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99"/>
            <p:cNvSpPr/>
            <p:nvPr/>
          </p:nvSpPr>
          <p:spPr>
            <a:xfrm>
              <a:off x="6988238" y="2466300"/>
              <a:ext cx="129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99"/>
            <p:cNvSpPr/>
            <p:nvPr/>
          </p:nvSpPr>
          <p:spPr>
            <a:xfrm>
              <a:off x="8368697" y="24663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99"/>
            <p:cNvSpPr/>
            <p:nvPr/>
          </p:nvSpPr>
          <p:spPr>
            <a:xfrm>
              <a:off x="75850" y="27376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99"/>
            <p:cNvSpPr/>
            <p:nvPr/>
          </p:nvSpPr>
          <p:spPr>
            <a:xfrm>
              <a:off x="946642" y="2737625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99"/>
            <p:cNvSpPr/>
            <p:nvPr/>
          </p:nvSpPr>
          <p:spPr>
            <a:xfrm>
              <a:off x="2015733" y="2737625"/>
              <a:ext cx="418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99"/>
            <p:cNvSpPr/>
            <p:nvPr/>
          </p:nvSpPr>
          <p:spPr>
            <a:xfrm>
              <a:off x="2541225" y="2737625"/>
              <a:ext cx="466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99"/>
            <p:cNvSpPr/>
            <p:nvPr/>
          </p:nvSpPr>
          <p:spPr>
            <a:xfrm>
              <a:off x="3115317" y="2737625"/>
              <a:ext cx="1133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99"/>
            <p:cNvSpPr/>
            <p:nvPr/>
          </p:nvSpPr>
          <p:spPr>
            <a:xfrm>
              <a:off x="4355708" y="2737625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99"/>
            <p:cNvSpPr/>
            <p:nvPr/>
          </p:nvSpPr>
          <p:spPr>
            <a:xfrm>
              <a:off x="5424800" y="273762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99"/>
            <p:cNvSpPr/>
            <p:nvPr/>
          </p:nvSpPr>
          <p:spPr>
            <a:xfrm>
              <a:off x="6358592" y="2737625"/>
              <a:ext cx="9030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99"/>
            <p:cNvSpPr/>
            <p:nvPr/>
          </p:nvSpPr>
          <p:spPr>
            <a:xfrm>
              <a:off x="7368883" y="2737625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99"/>
            <p:cNvSpPr/>
            <p:nvPr/>
          </p:nvSpPr>
          <p:spPr>
            <a:xfrm>
              <a:off x="8106775" y="2737625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99"/>
            <p:cNvSpPr/>
            <p:nvPr/>
          </p:nvSpPr>
          <p:spPr>
            <a:xfrm>
              <a:off x="75878" y="3008950"/>
              <a:ext cx="129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99"/>
            <p:cNvSpPr/>
            <p:nvPr/>
          </p:nvSpPr>
          <p:spPr>
            <a:xfrm>
              <a:off x="1458002" y="3008950"/>
              <a:ext cx="304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99"/>
            <p:cNvSpPr/>
            <p:nvPr/>
          </p:nvSpPr>
          <p:spPr>
            <a:xfrm>
              <a:off x="1853726" y="30089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99"/>
            <p:cNvSpPr/>
            <p:nvPr/>
          </p:nvSpPr>
          <p:spPr>
            <a:xfrm>
              <a:off x="2496050" y="3008950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99"/>
            <p:cNvSpPr/>
            <p:nvPr/>
          </p:nvSpPr>
          <p:spPr>
            <a:xfrm>
              <a:off x="3466875" y="300895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99"/>
            <p:cNvSpPr/>
            <p:nvPr/>
          </p:nvSpPr>
          <p:spPr>
            <a:xfrm>
              <a:off x="4602399" y="30089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99"/>
            <p:cNvSpPr/>
            <p:nvPr/>
          </p:nvSpPr>
          <p:spPr>
            <a:xfrm>
              <a:off x="5244723" y="30089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99"/>
            <p:cNvSpPr/>
            <p:nvPr/>
          </p:nvSpPr>
          <p:spPr>
            <a:xfrm>
              <a:off x="5887047" y="3008950"/>
              <a:ext cx="129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99"/>
            <p:cNvSpPr/>
            <p:nvPr/>
          </p:nvSpPr>
          <p:spPr>
            <a:xfrm>
              <a:off x="7269171" y="300895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99"/>
            <p:cNvSpPr/>
            <p:nvPr/>
          </p:nvSpPr>
          <p:spPr>
            <a:xfrm>
              <a:off x="8460495" y="3008950"/>
              <a:ext cx="608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99"/>
            <p:cNvSpPr/>
            <p:nvPr/>
          </p:nvSpPr>
          <p:spPr>
            <a:xfrm>
              <a:off x="75550" y="3280275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99"/>
            <p:cNvSpPr/>
            <p:nvPr/>
          </p:nvSpPr>
          <p:spPr>
            <a:xfrm>
              <a:off x="1207008" y="32802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99"/>
            <p:cNvSpPr/>
            <p:nvPr/>
          </p:nvSpPr>
          <p:spPr>
            <a:xfrm>
              <a:off x="2057367" y="32802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99"/>
            <p:cNvSpPr/>
            <p:nvPr/>
          </p:nvSpPr>
          <p:spPr>
            <a:xfrm>
              <a:off x="2907725" y="32802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99"/>
            <p:cNvSpPr/>
            <p:nvPr/>
          </p:nvSpPr>
          <p:spPr>
            <a:xfrm>
              <a:off x="3821083" y="3280275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99"/>
            <p:cNvSpPr/>
            <p:nvPr/>
          </p:nvSpPr>
          <p:spPr>
            <a:xfrm>
              <a:off x="4538542" y="3280275"/>
              <a:ext cx="1212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99"/>
            <p:cNvSpPr/>
            <p:nvPr/>
          </p:nvSpPr>
          <p:spPr>
            <a:xfrm>
              <a:off x="5837700" y="3280275"/>
              <a:ext cx="418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99"/>
            <p:cNvSpPr/>
            <p:nvPr/>
          </p:nvSpPr>
          <p:spPr>
            <a:xfrm>
              <a:off x="6342758" y="32802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99"/>
            <p:cNvSpPr/>
            <p:nvPr/>
          </p:nvSpPr>
          <p:spPr>
            <a:xfrm>
              <a:off x="7256117" y="32802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99"/>
            <p:cNvSpPr/>
            <p:nvPr/>
          </p:nvSpPr>
          <p:spPr>
            <a:xfrm>
              <a:off x="8106475" y="3280275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99"/>
            <p:cNvSpPr/>
            <p:nvPr/>
          </p:nvSpPr>
          <p:spPr>
            <a:xfrm>
              <a:off x="75875" y="35516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99"/>
            <p:cNvSpPr/>
            <p:nvPr/>
          </p:nvSpPr>
          <p:spPr>
            <a:xfrm>
              <a:off x="875466" y="3551600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99"/>
            <p:cNvSpPr/>
            <p:nvPr/>
          </p:nvSpPr>
          <p:spPr>
            <a:xfrm>
              <a:off x="1855056" y="35516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99"/>
            <p:cNvSpPr/>
            <p:nvPr/>
          </p:nvSpPr>
          <p:spPr>
            <a:xfrm>
              <a:off x="2506146" y="3551600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99"/>
            <p:cNvSpPr/>
            <p:nvPr/>
          </p:nvSpPr>
          <p:spPr>
            <a:xfrm>
              <a:off x="3236436" y="355160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99"/>
            <p:cNvSpPr/>
            <p:nvPr/>
          </p:nvSpPr>
          <p:spPr>
            <a:xfrm>
              <a:off x="4380727" y="35516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99"/>
            <p:cNvSpPr/>
            <p:nvPr/>
          </p:nvSpPr>
          <p:spPr>
            <a:xfrm>
              <a:off x="5180317" y="35516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99"/>
            <p:cNvSpPr/>
            <p:nvPr/>
          </p:nvSpPr>
          <p:spPr>
            <a:xfrm>
              <a:off x="6380407" y="35516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99"/>
            <p:cNvSpPr/>
            <p:nvPr/>
          </p:nvSpPr>
          <p:spPr>
            <a:xfrm>
              <a:off x="7243597" y="35516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99"/>
            <p:cNvSpPr/>
            <p:nvPr/>
          </p:nvSpPr>
          <p:spPr>
            <a:xfrm>
              <a:off x="8106788" y="355160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99"/>
            <p:cNvSpPr/>
            <p:nvPr/>
          </p:nvSpPr>
          <p:spPr>
            <a:xfrm>
              <a:off x="75850" y="3822925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99"/>
            <p:cNvSpPr/>
            <p:nvPr/>
          </p:nvSpPr>
          <p:spPr>
            <a:xfrm>
              <a:off x="1205542" y="38229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99"/>
            <p:cNvSpPr/>
            <p:nvPr/>
          </p:nvSpPr>
          <p:spPr>
            <a:xfrm>
              <a:off x="2054133" y="3822925"/>
              <a:ext cx="304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99"/>
            <p:cNvSpPr/>
            <p:nvPr/>
          </p:nvSpPr>
          <p:spPr>
            <a:xfrm>
              <a:off x="2444025" y="3822925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99"/>
            <p:cNvSpPr/>
            <p:nvPr/>
          </p:nvSpPr>
          <p:spPr>
            <a:xfrm>
              <a:off x="3159717" y="3822925"/>
              <a:ext cx="129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99"/>
            <p:cNvSpPr/>
            <p:nvPr/>
          </p:nvSpPr>
          <p:spPr>
            <a:xfrm>
              <a:off x="4536008" y="382292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99"/>
            <p:cNvSpPr/>
            <p:nvPr/>
          </p:nvSpPr>
          <p:spPr>
            <a:xfrm>
              <a:off x="5172500" y="3822925"/>
              <a:ext cx="509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99"/>
            <p:cNvSpPr/>
            <p:nvPr/>
          </p:nvSpPr>
          <p:spPr>
            <a:xfrm>
              <a:off x="5767292" y="3822925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99"/>
            <p:cNvSpPr/>
            <p:nvPr/>
          </p:nvSpPr>
          <p:spPr>
            <a:xfrm>
              <a:off x="6890683" y="3822925"/>
              <a:ext cx="1484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99"/>
            <p:cNvSpPr/>
            <p:nvPr/>
          </p:nvSpPr>
          <p:spPr>
            <a:xfrm>
              <a:off x="8460475" y="3822925"/>
              <a:ext cx="608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99"/>
            <p:cNvSpPr/>
            <p:nvPr/>
          </p:nvSpPr>
          <p:spPr>
            <a:xfrm>
              <a:off x="75870" y="4094250"/>
              <a:ext cx="608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99"/>
            <p:cNvSpPr/>
            <p:nvPr/>
          </p:nvSpPr>
          <p:spPr>
            <a:xfrm>
              <a:off x="775428" y="409425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99"/>
            <p:cNvSpPr/>
            <p:nvPr/>
          </p:nvSpPr>
          <p:spPr>
            <a:xfrm>
              <a:off x="1828686" y="40942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99"/>
            <p:cNvSpPr/>
            <p:nvPr/>
          </p:nvSpPr>
          <p:spPr>
            <a:xfrm>
              <a:off x="2471545" y="4094250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99"/>
            <p:cNvSpPr/>
            <p:nvPr/>
          </p:nvSpPr>
          <p:spPr>
            <a:xfrm>
              <a:off x="3442903" y="409425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99"/>
            <p:cNvSpPr/>
            <p:nvPr/>
          </p:nvSpPr>
          <p:spPr>
            <a:xfrm>
              <a:off x="4578962" y="40942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99"/>
            <p:cNvSpPr/>
            <p:nvPr/>
          </p:nvSpPr>
          <p:spPr>
            <a:xfrm>
              <a:off x="5221820" y="409425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99"/>
            <p:cNvSpPr/>
            <p:nvPr/>
          </p:nvSpPr>
          <p:spPr>
            <a:xfrm>
              <a:off x="6413679" y="409425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99"/>
            <p:cNvSpPr/>
            <p:nvPr/>
          </p:nvSpPr>
          <p:spPr>
            <a:xfrm>
              <a:off x="7268637" y="409425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99"/>
            <p:cNvSpPr/>
            <p:nvPr/>
          </p:nvSpPr>
          <p:spPr>
            <a:xfrm>
              <a:off x="8460495" y="4094250"/>
              <a:ext cx="608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99"/>
            <p:cNvSpPr/>
            <p:nvPr/>
          </p:nvSpPr>
          <p:spPr>
            <a:xfrm>
              <a:off x="75850" y="43655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99"/>
            <p:cNvSpPr/>
            <p:nvPr/>
          </p:nvSpPr>
          <p:spPr>
            <a:xfrm>
              <a:off x="933675" y="43655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99"/>
            <p:cNvSpPr/>
            <p:nvPr/>
          </p:nvSpPr>
          <p:spPr>
            <a:xfrm>
              <a:off x="1854500" y="43655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99"/>
            <p:cNvSpPr/>
            <p:nvPr/>
          </p:nvSpPr>
          <p:spPr>
            <a:xfrm>
              <a:off x="2500225" y="4365575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99"/>
            <p:cNvSpPr/>
            <p:nvPr/>
          </p:nvSpPr>
          <p:spPr>
            <a:xfrm>
              <a:off x="3474450" y="4365575"/>
              <a:ext cx="509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99"/>
            <p:cNvSpPr/>
            <p:nvPr/>
          </p:nvSpPr>
          <p:spPr>
            <a:xfrm>
              <a:off x="4078475" y="4365575"/>
              <a:ext cx="141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99"/>
            <p:cNvSpPr/>
            <p:nvPr/>
          </p:nvSpPr>
          <p:spPr>
            <a:xfrm>
              <a:off x="5584000" y="436557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99"/>
            <p:cNvSpPr/>
            <p:nvPr/>
          </p:nvSpPr>
          <p:spPr>
            <a:xfrm>
              <a:off x="6378225" y="43655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99"/>
            <p:cNvSpPr/>
            <p:nvPr/>
          </p:nvSpPr>
          <p:spPr>
            <a:xfrm>
              <a:off x="7236050" y="4365575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99"/>
            <p:cNvSpPr/>
            <p:nvPr/>
          </p:nvSpPr>
          <p:spPr>
            <a:xfrm>
              <a:off x="8368675" y="436557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99"/>
            <p:cNvSpPr/>
            <p:nvPr/>
          </p:nvSpPr>
          <p:spPr>
            <a:xfrm>
              <a:off x="75863" y="463690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99"/>
            <p:cNvSpPr/>
            <p:nvPr/>
          </p:nvSpPr>
          <p:spPr>
            <a:xfrm>
              <a:off x="1217421" y="46369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99"/>
            <p:cNvSpPr/>
            <p:nvPr/>
          </p:nvSpPr>
          <p:spPr>
            <a:xfrm>
              <a:off x="2077879" y="4636900"/>
              <a:ext cx="509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99"/>
            <p:cNvSpPr/>
            <p:nvPr/>
          </p:nvSpPr>
          <p:spPr>
            <a:xfrm>
              <a:off x="2684538" y="463690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99"/>
            <p:cNvSpPr/>
            <p:nvPr/>
          </p:nvSpPr>
          <p:spPr>
            <a:xfrm>
              <a:off x="3743296" y="46369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99"/>
            <p:cNvSpPr/>
            <p:nvPr/>
          </p:nvSpPr>
          <p:spPr>
            <a:xfrm>
              <a:off x="4540154" y="46369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99"/>
            <p:cNvSpPr/>
            <p:nvPr/>
          </p:nvSpPr>
          <p:spPr>
            <a:xfrm>
              <a:off x="5188513" y="46369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99"/>
            <p:cNvSpPr/>
            <p:nvPr/>
          </p:nvSpPr>
          <p:spPr>
            <a:xfrm>
              <a:off x="6385871" y="46369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99"/>
            <p:cNvSpPr/>
            <p:nvPr/>
          </p:nvSpPr>
          <p:spPr>
            <a:xfrm>
              <a:off x="7246329" y="46369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99"/>
            <p:cNvSpPr/>
            <p:nvPr/>
          </p:nvSpPr>
          <p:spPr>
            <a:xfrm>
              <a:off x="8106788" y="463690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99"/>
            <p:cNvSpPr/>
            <p:nvPr/>
          </p:nvSpPr>
          <p:spPr>
            <a:xfrm>
              <a:off x="75625" y="490822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99"/>
            <p:cNvSpPr/>
            <p:nvPr/>
          </p:nvSpPr>
          <p:spPr>
            <a:xfrm>
              <a:off x="1009417" y="490822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99"/>
            <p:cNvSpPr/>
            <p:nvPr/>
          </p:nvSpPr>
          <p:spPr>
            <a:xfrm>
              <a:off x="1668108" y="4908225"/>
              <a:ext cx="608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99"/>
            <p:cNvSpPr/>
            <p:nvPr/>
          </p:nvSpPr>
          <p:spPr>
            <a:xfrm>
              <a:off x="2383500" y="4908225"/>
              <a:ext cx="1133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99"/>
            <p:cNvSpPr/>
            <p:nvPr/>
          </p:nvSpPr>
          <p:spPr>
            <a:xfrm>
              <a:off x="3623892" y="49082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99"/>
            <p:cNvSpPr/>
            <p:nvPr/>
          </p:nvSpPr>
          <p:spPr>
            <a:xfrm>
              <a:off x="4494683" y="4908225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99"/>
            <p:cNvSpPr/>
            <p:nvPr/>
          </p:nvSpPr>
          <p:spPr>
            <a:xfrm>
              <a:off x="5481875" y="4908225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99"/>
            <p:cNvSpPr/>
            <p:nvPr/>
          </p:nvSpPr>
          <p:spPr>
            <a:xfrm>
              <a:off x="6627467" y="490822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99"/>
            <p:cNvSpPr/>
            <p:nvPr/>
          </p:nvSpPr>
          <p:spPr>
            <a:xfrm>
              <a:off x="7434658" y="490822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99"/>
            <p:cNvSpPr/>
            <p:nvPr/>
          </p:nvSpPr>
          <p:spPr>
            <a:xfrm>
              <a:off x="8368450" y="490822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1" name="Google Shape;5581;p100"/>
          <p:cNvSpPr txBox="1">
            <a:spLocks noGrp="1"/>
          </p:cNvSpPr>
          <p:nvPr>
            <p:ph type="title"/>
          </p:nvPr>
        </p:nvSpPr>
        <p:spPr>
          <a:xfrm>
            <a:off x="311700" y="2121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Gradient Backgrounds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7" name="Google Shape;5727;p106"/>
          <p:cNvSpPr/>
          <p:nvPr/>
        </p:nvSpPr>
        <p:spPr>
          <a:xfrm>
            <a:off x="3291825" y="357575"/>
            <a:ext cx="3415500" cy="536400"/>
          </a:xfrm>
          <a:prstGeom prst="roundRect">
            <a:avLst>
              <a:gd name="adj" fmla="val 7149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InputLayer</a:t>
            </a:r>
            <a:endParaRPr sz="1200"/>
          </a:p>
        </p:txBody>
      </p:sp>
      <p:cxnSp>
        <p:nvCxnSpPr>
          <p:cNvPr id="5728" name="Google Shape;5728;p106"/>
          <p:cNvCxnSpPr/>
          <p:nvPr/>
        </p:nvCxnSpPr>
        <p:spPr>
          <a:xfrm>
            <a:off x="4269572" y="357575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9" name="Google Shape;5729;p106"/>
          <p:cNvSpPr txBox="1"/>
          <p:nvPr/>
        </p:nvSpPr>
        <p:spPr>
          <a:xfrm>
            <a:off x="4331275" y="296150"/>
            <a:ext cx="6534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Input:</a:t>
            </a:r>
            <a:endParaRPr sz="1200"/>
          </a:p>
        </p:txBody>
      </p:sp>
      <p:sp>
        <p:nvSpPr>
          <p:cNvPr id="5730" name="Google Shape;5730;p106"/>
          <p:cNvSpPr txBox="1"/>
          <p:nvPr/>
        </p:nvSpPr>
        <p:spPr>
          <a:xfrm>
            <a:off x="4259033" y="563750"/>
            <a:ext cx="6930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Output:</a:t>
            </a:r>
            <a:endParaRPr sz="1200"/>
          </a:p>
        </p:txBody>
      </p:sp>
      <p:cxnSp>
        <p:nvCxnSpPr>
          <p:cNvPr id="5731" name="Google Shape;5731;p106"/>
          <p:cNvCxnSpPr/>
          <p:nvPr/>
        </p:nvCxnSpPr>
        <p:spPr>
          <a:xfrm>
            <a:off x="4924745" y="357575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32" name="Google Shape;5732;p106"/>
          <p:cNvCxnSpPr>
            <a:endCxn id="5727" idx="3"/>
          </p:cNvCxnSpPr>
          <p:nvPr/>
        </p:nvCxnSpPr>
        <p:spPr>
          <a:xfrm>
            <a:off x="4269825" y="624575"/>
            <a:ext cx="24375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3" name="Google Shape;5733;p106"/>
          <p:cNvSpPr txBox="1"/>
          <p:nvPr/>
        </p:nvSpPr>
        <p:spPr>
          <a:xfrm>
            <a:off x="5013706" y="308765"/>
            <a:ext cx="18189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(None, size, size, 3)</a:t>
            </a:r>
            <a:endParaRPr sz="1200"/>
          </a:p>
        </p:txBody>
      </p:sp>
      <p:sp>
        <p:nvSpPr>
          <p:cNvPr id="5734" name="Google Shape;5734;p106"/>
          <p:cNvSpPr txBox="1"/>
          <p:nvPr/>
        </p:nvSpPr>
        <p:spPr>
          <a:xfrm>
            <a:off x="5013701" y="577613"/>
            <a:ext cx="18189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(None, size, size, 3)</a:t>
            </a:r>
            <a:endParaRPr sz="1200"/>
          </a:p>
        </p:txBody>
      </p:sp>
      <p:sp>
        <p:nvSpPr>
          <p:cNvPr id="5735" name="Google Shape;5735;p106"/>
          <p:cNvSpPr/>
          <p:nvPr/>
        </p:nvSpPr>
        <p:spPr>
          <a:xfrm>
            <a:off x="4046475" y="1127266"/>
            <a:ext cx="1906200" cy="403800"/>
          </a:xfrm>
          <a:prstGeom prst="roundRect">
            <a:avLst>
              <a:gd name="adj" fmla="val 7149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Inception-v3 architecture</a:t>
            </a:r>
            <a:endParaRPr sz="1200"/>
          </a:p>
        </p:txBody>
      </p:sp>
      <p:sp>
        <p:nvSpPr>
          <p:cNvPr id="5736" name="Google Shape;5736;p106"/>
          <p:cNvSpPr/>
          <p:nvPr/>
        </p:nvSpPr>
        <p:spPr>
          <a:xfrm>
            <a:off x="2812588" y="1758457"/>
            <a:ext cx="4358700" cy="536400"/>
          </a:xfrm>
          <a:prstGeom prst="roundRect">
            <a:avLst>
              <a:gd name="adj" fmla="val 7149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GlobalAveragePooling2D</a:t>
            </a:r>
            <a:endParaRPr sz="1200"/>
          </a:p>
        </p:txBody>
      </p:sp>
      <p:cxnSp>
        <p:nvCxnSpPr>
          <p:cNvPr id="5737" name="Google Shape;5737;p106"/>
          <p:cNvCxnSpPr/>
          <p:nvPr/>
        </p:nvCxnSpPr>
        <p:spPr>
          <a:xfrm>
            <a:off x="4733559" y="1758457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8" name="Google Shape;5738;p106"/>
          <p:cNvSpPr txBox="1"/>
          <p:nvPr/>
        </p:nvSpPr>
        <p:spPr>
          <a:xfrm>
            <a:off x="4795263" y="1697032"/>
            <a:ext cx="6534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Input:</a:t>
            </a:r>
            <a:endParaRPr sz="1200"/>
          </a:p>
        </p:txBody>
      </p:sp>
      <p:sp>
        <p:nvSpPr>
          <p:cNvPr id="5739" name="Google Shape;5739;p106"/>
          <p:cNvSpPr txBox="1"/>
          <p:nvPr/>
        </p:nvSpPr>
        <p:spPr>
          <a:xfrm>
            <a:off x="4723020" y="1964632"/>
            <a:ext cx="6930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Output:</a:t>
            </a:r>
            <a:endParaRPr sz="1200"/>
          </a:p>
        </p:txBody>
      </p:sp>
      <p:cxnSp>
        <p:nvCxnSpPr>
          <p:cNvPr id="5740" name="Google Shape;5740;p106"/>
          <p:cNvCxnSpPr/>
          <p:nvPr/>
        </p:nvCxnSpPr>
        <p:spPr>
          <a:xfrm>
            <a:off x="5388732" y="1758457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41" name="Google Shape;5741;p106"/>
          <p:cNvCxnSpPr>
            <a:endCxn id="5736" idx="3"/>
          </p:cNvCxnSpPr>
          <p:nvPr/>
        </p:nvCxnSpPr>
        <p:spPr>
          <a:xfrm>
            <a:off x="4733788" y="2025457"/>
            <a:ext cx="24375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2" name="Google Shape;5742;p106"/>
          <p:cNvSpPr txBox="1"/>
          <p:nvPr/>
        </p:nvSpPr>
        <p:spPr>
          <a:xfrm>
            <a:off x="5443852" y="1703687"/>
            <a:ext cx="18189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(None, 14, 14, 2048)</a:t>
            </a:r>
            <a:endParaRPr sz="1200"/>
          </a:p>
        </p:txBody>
      </p:sp>
      <p:sp>
        <p:nvSpPr>
          <p:cNvPr id="5743" name="Google Shape;5743;p106"/>
          <p:cNvSpPr txBox="1"/>
          <p:nvPr/>
        </p:nvSpPr>
        <p:spPr>
          <a:xfrm>
            <a:off x="5706288" y="1972537"/>
            <a:ext cx="12363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(None, 2048)</a:t>
            </a:r>
            <a:endParaRPr sz="1200"/>
          </a:p>
        </p:txBody>
      </p:sp>
      <p:sp>
        <p:nvSpPr>
          <p:cNvPr id="5744" name="Google Shape;5744;p106"/>
          <p:cNvSpPr/>
          <p:nvPr/>
        </p:nvSpPr>
        <p:spPr>
          <a:xfrm>
            <a:off x="2812601" y="2517635"/>
            <a:ext cx="4358700" cy="536400"/>
          </a:xfrm>
          <a:prstGeom prst="roundRect">
            <a:avLst>
              <a:gd name="adj" fmla="val 7149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    Dense</a:t>
            </a:r>
            <a:endParaRPr sz="1200"/>
          </a:p>
        </p:txBody>
      </p:sp>
      <p:cxnSp>
        <p:nvCxnSpPr>
          <p:cNvPr id="5745" name="Google Shape;5745;p106"/>
          <p:cNvCxnSpPr/>
          <p:nvPr/>
        </p:nvCxnSpPr>
        <p:spPr>
          <a:xfrm>
            <a:off x="3790334" y="2517635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6" name="Google Shape;5746;p106"/>
          <p:cNvSpPr txBox="1"/>
          <p:nvPr/>
        </p:nvSpPr>
        <p:spPr>
          <a:xfrm>
            <a:off x="3852038" y="2456210"/>
            <a:ext cx="6534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Input:</a:t>
            </a:r>
            <a:endParaRPr sz="1200"/>
          </a:p>
        </p:txBody>
      </p:sp>
      <p:sp>
        <p:nvSpPr>
          <p:cNvPr id="5747" name="Google Shape;5747;p106"/>
          <p:cNvSpPr txBox="1"/>
          <p:nvPr/>
        </p:nvSpPr>
        <p:spPr>
          <a:xfrm>
            <a:off x="3779795" y="2723810"/>
            <a:ext cx="6930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Output:</a:t>
            </a:r>
            <a:endParaRPr sz="1200"/>
          </a:p>
        </p:txBody>
      </p:sp>
      <p:cxnSp>
        <p:nvCxnSpPr>
          <p:cNvPr id="5748" name="Google Shape;5748;p106"/>
          <p:cNvCxnSpPr/>
          <p:nvPr/>
        </p:nvCxnSpPr>
        <p:spPr>
          <a:xfrm>
            <a:off x="4445507" y="2517635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49" name="Google Shape;5749;p106"/>
          <p:cNvCxnSpPr/>
          <p:nvPr/>
        </p:nvCxnSpPr>
        <p:spPr>
          <a:xfrm>
            <a:off x="4444525" y="2785835"/>
            <a:ext cx="104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50" name="Google Shape;5750;p106"/>
          <p:cNvSpPr txBox="1"/>
          <p:nvPr/>
        </p:nvSpPr>
        <p:spPr>
          <a:xfrm>
            <a:off x="4414775" y="2455135"/>
            <a:ext cx="11163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(None, 2048)</a:t>
            </a:r>
            <a:endParaRPr sz="1200"/>
          </a:p>
        </p:txBody>
      </p:sp>
      <p:sp>
        <p:nvSpPr>
          <p:cNvPr id="5751" name="Google Shape;5751;p106"/>
          <p:cNvSpPr txBox="1"/>
          <p:nvPr/>
        </p:nvSpPr>
        <p:spPr>
          <a:xfrm>
            <a:off x="4407688" y="2722754"/>
            <a:ext cx="12675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(None, 1024)</a:t>
            </a:r>
            <a:endParaRPr sz="1200"/>
          </a:p>
        </p:txBody>
      </p:sp>
      <p:cxnSp>
        <p:nvCxnSpPr>
          <p:cNvPr id="5752" name="Google Shape;5752;p106"/>
          <p:cNvCxnSpPr/>
          <p:nvPr/>
        </p:nvCxnSpPr>
        <p:spPr>
          <a:xfrm>
            <a:off x="5492080" y="2518835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53" name="Google Shape;5753;p106"/>
          <p:cNvSpPr txBox="1"/>
          <p:nvPr/>
        </p:nvSpPr>
        <p:spPr>
          <a:xfrm>
            <a:off x="5484887" y="2603475"/>
            <a:ext cx="18189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Activation</a:t>
            </a:r>
            <a:endParaRPr sz="1200"/>
          </a:p>
        </p:txBody>
      </p:sp>
      <p:cxnSp>
        <p:nvCxnSpPr>
          <p:cNvPr id="5754" name="Google Shape;5754;p106"/>
          <p:cNvCxnSpPr/>
          <p:nvPr/>
        </p:nvCxnSpPr>
        <p:spPr>
          <a:xfrm>
            <a:off x="6337958" y="2517639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55" name="Google Shape;5755;p106"/>
          <p:cNvSpPr txBox="1"/>
          <p:nvPr/>
        </p:nvSpPr>
        <p:spPr>
          <a:xfrm>
            <a:off x="6455603" y="2615285"/>
            <a:ext cx="18189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ReLU</a:t>
            </a:r>
            <a:endParaRPr sz="1200"/>
          </a:p>
        </p:txBody>
      </p:sp>
      <p:sp>
        <p:nvSpPr>
          <p:cNvPr id="5756" name="Google Shape;5756;p106"/>
          <p:cNvSpPr/>
          <p:nvPr/>
        </p:nvSpPr>
        <p:spPr>
          <a:xfrm>
            <a:off x="2807812" y="3291273"/>
            <a:ext cx="4358700" cy="536400"/>
          </a:xfrm>
          <a:prstGeom prst="roundRect">
            <a:avLst>
              <a:gd name="adj" fmla="val 7149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    Dense</a:t>
            </a:r>
            <a:endParaRPr sz="1200"/>
          </a:p>
        </p:txBody>
      </p:sp>
      <p:cxnSp>
        <p:nvCxnSpPr>
          <p:cNvPr id="5757" name="Google Shape;5757;p106"/>
          <p:cNvCxnSpPr/>
          <p:nvPr/>
        </p:nvCxnSpPr>
        <p:spPr>
          <a:xfrm>
            <a:off x="3785545" y="3291273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58" name="Google Shape;5758;p106"/>
          <p:cNvSpPr txBox="1"/>
          <p:nvPr/>
        </p:nvSpPr>
        <p:spPr>
          <a:xfrm>
            <a:off x="3847248" y="3229848"/>
            <a:ext cx="6534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Input:</a:t>
            </a:r>
            <a:endParaRPr sz="1200"/>
          </a:p>
        </p:txBody>
      </p:sp>
      <p:sp>
        <p:nvSpPr>
          <p:cNvPr id="5759" name="Google Shape;5759;p106"/>
          <p:cNvSpPr txBox="1"/>
          <p:nvPr/>
        </p:nvSpPr>
        <p:spPr>
          <a:xfrm>
            <a:off x="3775006" y="3497448"/>
            <a:ext cx="6930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Output:</a:t>
            </a:r>
            <a:endParaRPr sz="1200"/>
          </a:p>
        </p:txBody>
      </p:sp>
      <p:cxnSp>
        <p:nvCxnSpPr>
          <p:cNvPr id="5760" name="Google Shape;5760;p106"/>
          <p:cNvCxnSpPr/>
          <p:nvPr/>
        </p:nvCxnSpPr>
        <p:spPr>
          <a:xfrm>
            <a:off x="4440718" y="3291273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61" name="Google Shape;5761;p106"/>
          <p:cNvCxnSpPr/>
          <p:nvPr/>
        </p:nvCxnSpPr>
        <p:spPr>
          <a:xfrm>
            <a:off x="4439736" y="3559473"/>
            <a:ext cx="104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62" name="Google Shape;5762;p106"/>
          <p:cNvSpPr txBox="1"/>
          <p:nvPr/>
        </p:nvSpPr>
        <p:spPr>
          <a:xfrm>
            <a:off x="4409986" y="3228773"/>
            <a:ext cx="11163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(None, 1024)</a:t>
            </a:r>
            <a:endParaRPr sz="1200"/>
          </a:p>
        </p:txBody>
      </p:sp>
      <p:sp>
        <p:nvSpPr>
          <p:cNvPr id="5763" name="Google Shape;5763;p106"/>
          <p:cNvSpPr txBox="1"/>
          <p:nvPr/>
        </p:nvSpPr>
        <p:spPr>
          <a:xfrm>
            <a:off x="4520083" y="3496391"/>
            <a:ext cx="12675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(None, 7)</a:t>
            </a:r>
            <a:endParaRPr sz="1200"/>
          </a:p>
        </p:txBody>
      </p:sp>
      <p:cxnSp>
        <p:nvCxnSpPr>
          <p:cNvPr id="5764" name="Google Shape;5764;p106"/>
          <p:cNvCxnSpPr/>
          <p:nvPr/>
        </p:nvCxnSpPr>
        <p:spPr>
          <a:xfrm>
            <a:off x="5487291" y="3292473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65" name="Google Shape;5765;p106"/>
          <p:cNvSpPr txBox="1"/>
          <p:nvPr/>
        </p:nvSpPr>
        <p:spPr>
          <a:xfrm>
            <a:off x="5480098" y="3377113"/>
            <a:ext cx="18189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Activation</a:t>
            </a:r>
            <a:endParaRPr sz="1200"/>
          </a:p>
        </p:txBody>
      </p:sp>
      <p:cxnSp>
        <p:nvCxnSpPr>
          <p:cNvPr id="5766" name="Google Shape;5766;p106"/>
          <p:cNvCxnSpPr/>
          <p:nvPr/>
        </p:nvCxnSpPr>
        <p:spPr>
          <a:xfrm>
            <a:off x="6333169" y="3285508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67" name="Google Shape;5767;p106"/>
          <p:cNvSpPr txBox="1"/>
          <p:nvPr/>
        </p:nvSpPr>
        <p:spPr>
          <a:xfrm>
            <a:off x="6374614" y="3388922"/>
            <a:ext cx="18189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Softmax</a:t>
            </a:r>
            <a:endParaRPr sz="1200"/>
          </a:p>
        </p:txBody>
      </p:sp>
      <p:cxnSp>
        <p:nvCxnSpPr>
          <p:cNvPr id="5768" name="Google Shape;5768;p106"/>
          <p:cNvCxnSpPr/>
          <p:nvPr/>
        </p:nvCxnSpPr>
        <p:spPr>
          <a:xfrm>
            <a:off x="4924925" y="894825"/>
            <a:ext cx="900" cy="22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69" name="Google Shape;5769;p106"/>
          <p:cNvCxnSpPr/>
          <p:nvPr/>
        </p:nvCxnSpPr>
        <p:spPr>
          <a:xfrm>
            <a:off x="4924300" y="1533481"/>
            <a:ext cx="900" cy="22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70" name="Google Shape;5770;p106"/>
          <p:cNvCxnSpPr/>
          <p:nvPr/>
        </p:nvCxnSpPr>
        <p:spPr>
          <a:xfrm>
            <a:off x="4924300" y="2296931"/>
            <a:ext cx="900" cy="22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71" name="Google Shape;5771;p106"/>
          <p:cNvCxnSpPr/>
          <p:nvPr/>
        </p:nvCxnSpPr>
        <p:spPr>
          <a:xfrm>
            <a:off x="4924300" y="3058488"/>
            <a:ext cx="900" cy="22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9" name="Google Shape;5869;p108"/>
          <p:cNvSpPr/>
          <p:nvPr/>
        </p:nvSpPr>
        <p:spPr>
          <a:xfrm>
            <a:off x="3773088" y="3353950"/>
            <a:ext cx="12402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Previous layer</a:t>
            </a:r>
            <a:endParaRPr sz="1000"/>
          </a:p>
        </p:txBody>
      </p:sp>
      <p:sp>
        <p:nvSpPr>
          <p:cNvPr id="5870" name="Google Shape;5870;p108"/>
          <p:cNvSpPr/>
          <p:nvPr/>
        </p:nvSpPr>
        <p:spPr>
          <a:xfrm>
            <a:off x="1396313" y="2356950"/>
            <a:ext cx="1240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1x1 convolutions</a:t>
            </a:r>
            <a:endParaRPr sz="1000"/>
          </a:p>
        </p:txBody>
      </p:sp>
      <p:sp>
        <p:nvSpPr>
          <p:cNvPr id="5871" name="Google Shape;5871;p108"/>
          <p:cNvSpPr/>
          <p:nvPr/>
        </p:nvSpPr>
        <p:spPr>
          <a:xfrm>
            <a:off x="2835688" y="2621000"/>
            <a:ext cx="1240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1x1 convolutions</a:t>
            </a:r>
            <a:endParaRPr sz="1000"/>
          </a:p>
        </p:txBody>
      </p:sp>
      <p:sp>
        <p:nvSpPr>
          <p:cNvPr id="5872" name="Google Shape;5872;p108"/>
          <p:cNvSpPr/>
          <p:nvPr/>
        </p:nvSpPr>
        <p:spPr>
          <a:xfrm>
            <a:off x="2835688" y="2049200"/>
            <a:ext cx="1240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3x3 convolutions</a:t>
            </a:r>
            <a:endParaRPr sz="1000"/>
          </a:p>
        </p:txBody>
      </p:sp>
      <p:sp>
        <p:nvSpPr>
          <p:cNvPr id="5873" name="Google Shape;5873;p108"/>
          <p:cNvSpPr/>
          <p:nvPr/>
        </p:nvSpPr>
        <p:spPr>
          <a:xfrm>
            <a:off x="4275063" y="2621000"/>
            <a:ext cx="1240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1x1 convolutions</a:t>
            </a:r>
            <a:endParaRPr sz="1000"/>
          </a:p>
        </p:txBody>
      </p:sp>
      <p:sp>
        <p:nvSpPr>
          <p:cNvPr id="5874" name="Google Shape;5874;p108"/>
          <p:cNvSpPr/>
          <p:nvPr/>
        </p:nvSpPr>
        <p:spPr>
          <a:xfrm>
            <a:off x="4275063" y="2049200"/>
            <a:ext cx="1240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5x5 convolutions</a:t>
            </a:r>
            <a:endParaRPr sz="1000"/>
          </a:p>
        </p:txBody>
      </p:sp>
      <p:sp>
        <p:nvSpPr>
          <p:cNvPr id="5875" name="Google Shape;5875;p108"/>
          <p:cNvSpPr/>
          <p:nvPr/>
        </p:nvSpPr>
        <p:spPr>
          <a:xfrm>
            <a:off x="5643488" y="2621000"/>
            <a:ext cx="1240200" cy="394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3x3 max pooling</a:t>
            </a:r>
            <a:endParaRPr sz="1000"/>
          </a:p>
        </p:txBody>
      </p:sp>
      <p:sp>
        <p:nvSpPr>
          <p:cNvPr id="5876" name="Google Shape;5876;p108"/>
          <p:cNvSpPr/>
          <p:nvPr/>
        </p:nvSpPr>
        <p:spPr>
          <a:xfrm>
            <a:off x="5643488" y="2049200"/>
            <a:ext cx="1240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1x1 convolutions</a:t>
            </a:r>
            <a:endParaRPr sz="1000"/>
          </a:p>
        </p:txBody>
      </p:sp>
      <p:sp>
        <p:nvSpPr>
          <p:cNvPr id="5877" name="Google Shape;5877;p108"/>
          <p:cNvSpPr/>
          <p:nvPr/>
        </p:nvSpPr>
        <p:spPr>
          <a:xfrm>
            <a:off x="3773088" y="1394750"/>
            <a:ext cx="12402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Filter concatenation</a:t>
            </a:r>
            <a:endParaRPr sz="1000"/>
          </a:p>
        </p:txBody>
      </p:sp>
      <p:cxnSp>
        <p:nvCxnSpPr>
          <p:cNvPr id="5878" name="Google Shape;5878;p108"/>
          <p:cNvCxnSpPr>
            <a:stCxn id="5869" idx="0"/>
            <a:endCxn id="5871" idx="2"/>
          </p:cNvCxnSpPr>
          <p:nvPr/>
        </p:nvCxnSpPr>
        <p:spPr>
          <a:xfrm rot="5400000" flipH="1">
            <a:off x="3755388" y="2716150"/>
            <a:ext cx="338100" cy="9375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79" name="Google Shape;5879;p108"/>
          <p:cNvCxnSpPr>
            <a:stCxn id="5869" idx="0"/>
            <a:endCxn id="5870" idx="2"/>
          </p:cNvCxnSpPr>
          <p:nvPr/>
        </p:nvCxnSpPr>
        <p:spPr>
          <a:xfrm rot="5400000" flipH="1">
            <a:off x="2903688" y="1864450"/>
            <a:ext cx="602100" cy="2376900"/>
          </a:xfrm>
          <a:prstGeom prst="curvedConnector3">
            <a:avLst>
              <a:gd name="adj1" fmla="val 2576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80" name="Google Shape;5880;p108"/>
          <p:cNvCxnSpPr>
            <a:stCxn id="5869" idx="0"/>
            <a:endCxn id="5873" idx="2"/>
          </p:cNvCxnSpPr>
          <p:nvPr/>
        </p:nvCxnSpPr>
        <p:spPr>
          <a:xfrm rot="-5400000">
            <a:off x="4475088" y="2933950"/>
            <a:ext cx="338100" cy="5019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81" name="Google Shape;5881;p108"/>
          <p:cNvCxnSpPr>
            <a:stCxn id="5869" idx="0"/>
            <a:endCxn id="5875" idx="2"/>
          </p:cNvCxnSpPr>
          <p:nvPr/>
        </p:nvCxnSpPr>
        <p:spPr>
          <a:xfrm rot="-5400000">
            <a:off x="5159388" y="2249650"/>
            <a:ext cx="338100" cy="18705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82" name="Google Shape;5882;p108"/>
          <p:cNvCxnSpPr>
            <a:stCxn id="5871" idx="0"/>
            <a:endCxn id="5872" idx="2"/>
          </p:cNvCxnSpPr>
          <p:nvPr/>
        </p:nvCxnSpPr>
        <p:spPr>
          <a:xfrm rot="-5400000">
            <a:off x="3367588" y="2532200"/>
            <a:ext cx="1770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83" name="Google Shape;5883;p108"/>
          <p:cNvCxnSpPr>
            <a:stCxn id="5873" idx="0"/>
            <a:endCxn id="5874" idx="2"/>
          </p:cNvCxnSpPr>
          <p:nvPr/>
        </p:nvCxnSpPr>
        <p:spPr>
          <a:xfrm rot="-5400000">
            <a:off x="4806963" y="2532200"/>
            <a:ext cx="1770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84" name="Google Shape;5884;p108"/>
          <p:cNvCxnSpPr>
            <a:stCxn id="5875" idx="0"/>
            <a:endCxn id="5876" idx="2"/>
          </p:cNvCxnSpPr>
          <p:nvPr/>
        </p:nvCxnSpPr>
        <p:spPr>
          <a:xfrm rot="-5400000">
            <a:off x="6175388" y="2532200"/>
            <a:ext cx="1770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85" name="Google Shape;5885;p108"/>
          <p:cNvCxnSpPr>
            <a:stCxn id="5870" idx="0"/>
            <a:endCxn id="5877" idx="2"/>
          </p:cNvCxnSpPr>
          <p:nvPr/>
        </p:nvCxnSpPr>
        <p:spPr>
          <a:xfrm rot="-5400000">
            <a:off x="2921213" y="884850"/>
            <a:ext cx="567300" cy="2376900"/>
          </a:xfrm>
          <a:prstGeom prst="curvedConnector3">
            <a:avLst>
              <a:gd name="adj1" fmla="val 8536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86" name="Google Shape;5886;p108"/>
          <p:cNvCxnSpPr>
            <a:stCxn id="5872" idx="0"/>
            <a:endCxn id="5877" idx="2"/>
          </p:cNvCxnSpPr>
          <p:nvPr/>
        </p:nvCxnSpPr>
        <p:spPr>
          <a:xfrm rot="-5400000">
            <a:off x="3794638" y="1450550"/>
            <a:ext cx="259800" cy="937500"/>
          </a:xfrm>
          <a:prstGeom prst="curvedConnector3">
            <a:avLst>
              <a:gd name="adj1" fmla="val 4997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87" name="Google Shape;5887;p108"/>
          <p:cNvCxnSpPr>
            <a:stCxn id="5874" idx="0"/>
            <a:endCxn id="5877" idx="2"/>
          </p:cNvCxnSpPr>
          <p:nvPr/>
        </p:nvCxnSpPr>
        <p:spPr>
          <a:xfrm rot="5400000" flipH="1">
            <a:off x="4514313" y="1668350"/>
            <a:ext cx="259800" cy="501900"/>
          </a:xfrm>
          <a:prstGeom prst="curvedConnector3">
            <a:avLst>
              <a:gd name="adj1" fmla="val 4997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88" name="Google Shape;5888;p108"/>
          <p:cNvCxnSpPr>
            <a:stCxn id="5876" idx="0"/>
            <a:endCxn id="5877" idx="2"/>
          </p:cNvCxnSpPr>
          <p:nvPr/>
        </p:nvCxnSpPr>
        <p:spPr>
          <a:xfrm rot="5400000" flipH="1">
            <a:off x="5198438" y="984050"/>
            <a:ext cx="259800" cy="1870500"/>
          </a:xfrm>
          <a:prstGeom prst="curvedConnector3">
            <a:avLst>
              <a:gd name="adj1" fmla="val 4997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7" name="Google Shape;5917;p110"/>
          <p:cNvSpPr/>
          <p:nvPr/>
        </p:nvSpPr>
        <p:spPr>
          <a:xfrm rot="5400000">
            <a:off x="7690700" y="3160800"/>
            <a:ext cx="10500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Input</a:t>
            </a:r>
            <a:endParaRPr sz="1100"/>
          </a:p>
        </p:txBody>
      </p:sp>
      <p:sp>
        <p:nvSpPr>
          <p:cNvPr id="5918" name="Google Shape;5918;p110"/>
          <p:cNvSpPr/>
          <p:nvPr/>
        </p:nvSpPr>
        <p:spPr>
          <a:xfrm rot="5400000">
            <a:off x="7248950" y="3160800"/>
            <a:ext cx="10500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1x11 conv</a:t>
            </a:r>
            <a:endParaRPr sz="1100"/>
          </a:p>
        </p:txBody>
      </p:sp>
      <p:cxnSp>
        <p:nvCxnSpPr>
          <p:cNvPr id="5919" name="Google Shape;5919;p110"/>
          <p:cNvCxnSpPr>
            <a:stCxn id="5920" idx="0"/>
            <a:endCxn id="5918" idx="2"/>
          </p:cNvCxnSpPr>
          <p:nvPr/>
        </p:nvCxnSpPr>
        <p:spPr>
          <a:xfrm>
            <a:off x="7469750" y="3298350"/>
            <a:ext cx="16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5921" name="Google Shape;5921;p110"/>
          <p:cNvCxnSpPr>
            <a:stCxn id="5918" idx="0"/>
            <a:endCxn id="5917" idx="2"/>
          </p:cNvCxnSpPr>
          <p:nvPr/>
        </p:nvCxnSpPr>
        <p:spPr>
          <a:xfrm>
            <a:off x="7911500" y="3298350"/>
            <a:ext cx="16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5920" name="Google Shape;5920;p110"/>
          <p:cNvSpPr/>
          <p:nvPr/>
        </p:nvSpPr>
        <p:spPr>
          <a:xfrm rot="5400000">
            <a:off x="6807200" y="3160800"/>
            <a:ext cx="10500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1x11 conv</a:t>
            </a:r>
            <a:endParaRPr sz="1100"/>
          </a:p>
        </p:txBody>
      </p:sp>
      <p:sp>
        <p:nvSpPr>
          <p:cNvPr id="5922" name="Google Shape;5922;p110"/>
          <p:cNvSpPr/>
          <p:nvPr/>
        </p:nvSpPr>
        <p:spPr>
          <a:xfrm rot="5400000">
            <a:off x="6365450" y="3160800"/>
            <a:ext cx="10500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Inception 1</a:t>
            </a:r>
            <a:endParaRPr sz="1100"/>
          </a:p>
        </p:txBody>
      </p:sp>
      <p:sp>
        <p:nvSpPr>
          <p:cNvPr id="5923" name="Google Shape;5923;p110"/>
          <p:cNvSpPr/>
          <p:nvPr/>
        </p:nvSpPr>
        <p:spPr>
          <a:xfrm rot="5400000">
            <a:off x="5757050" y="3160800"/>
            <a:ext cx="10500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Inception 2</a:t>
            </a:r>
            <a:endParaRPr sz="1100"/>
          </a:p>
        </p:txBody>
      </p:sp>
      <p:sp>
        <p:nvSpPr>
          <p:cNvPr id="5924" name="Google Shape;5924;p110"/>
          <p:cNvSpPr/>
          <p:nvPr/>
        </p:nvSpPr>
        <p:spPr>
          <a:xfrm rot="5400000">
            <a:off x="3931850" y="3160800"/>
            <a:ext cx="10500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1x7 conv</a:t>
            </a:r>
            <a:endParaRPr sz="1100"/>
          </a:p>
        </p:txBody>
      </p:sp>
      <p:sp>
        <p:nvSpPr>
          <p:cNvPr id="5925" name="Google Shape;5925;p110"/>
          <p:cNvSpPr/>
          <p:nvPr/>
        </p:nvSpPr>
        <p:spPr>
          <a:xfrm rot="5400000">
            <a:off x="3490100" y="3160800"/>
            <a:ext cx="10500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1x7 conv</a:t>
            </a:r>
            <a:endParaRPr sz="1100"/>
          </a:p>
        </p:txBody>
      </p:sp>
      <p:sp>
        <p:nvSpPr>
          <p:cNvPr id="5926" name="Google Shape;5926;p110"/>
          <p:cNvSpPr/>
          <p:nvPr/>
        </p:nvSpPr>
        <p:spPr>
          <a:xfrm rot="5400000">
            <a:off x="3048350" y="3160800"/>
            <a:ext cx="1050000" cy="27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FC</a:t>
            </a:r>
            <a:endParaRPr sz="1100"/>
          </a:p>
        </p:txBody>
      </p:sp>
      <p:sp>
        <p:nvSpPr>
          <p:cNvPr id="5927" name="Google Shape;5927;p110"/>
          <p:cNvSpPr/>
          <p:nvPr/>
        </p:nvSpPr>
        <p:spPr>
          <a:xfrm rot="5400000">
            <a:off x="2606600" y="3160800"/>
            <a:ext cx="1050000" cy="27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FC</a:t>
            </a:r>
            <a:endParaRPr sz="1100"/>
          </a:p>
        </p:txBody>
      </p:sp>
      <p:sp>
        <p:nvSpPr>
          <p:cNvPr id="5928" name="Google Shape;5928;p110"/>
          <p:cNvSpPr/>
          <p:nvPr/>
        </p:nvSpPr>
        <p:spPr>
          <a:xfrm rot="5400000">
            <a:off x="2164850" y="3160800"/>
            <a:ext cx="10500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Output</a:t>
            </a:r>
            <a:endParaRPr sz="1100"/>
          </a:p>
        </p:txBody>
      </p:sp>
      <p:cxnSp>
        <p:nvCxnSpPr>
          <p:cNvPr id="5929" name="Google Shape;5929;p110"/>
          <p:cNvCxnSpPr>
            <a:stCxn id="5920" idx="2"/>
            <a:endCxn id="5922" idx="0"/>
          </p:cNvCxnSpPr>
          <p:nvPr/>
        </p:nvCxnSpPr>
        <p:spPr>
          <a:xfrm rot="10800000">
            <a:off x="7028150" y="3298350"/>
            <a:ext cx="166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30" name="Google Shape;5930;p110"/>
          <p:cNvCxnSpPr>
            <a:stCxn id="5922" idx="2"/>
            <a:endCxn id="5923" idx="0"/>
          </p:cNvCxnSpPr>
          <p:nvPr/>
        </p:nvCxnSpPr>
        <p:spPr>
          <a:xfrm rot="10800000">
            <a:off x="6419600" y="3298350"/>
            <a:ext cx="33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31" name="Google Shape;5931;p110"/>
          <p:cNvCxnSpPr>
            <a:stCxn id="5932" idx="2"/>
            <a:endCxn id="5924" idx="0"/>
          </p:cNvCxnSpPr>
          <p:nvPr/>
        </p:nvCxnSpPr>
        <p:spPr>
          <a:xfrm rot="10800000">
            <a:off x="4594400" y="3298350"/>
            <a:ext cx="33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33" name="Google Shape;5933;p110"/>
          <p:cNvCxnSpPr>
            <a:stCxn id="5924" idx="2"/>
            <a:endCxn id="5925" idx="0"/>
          </p:cNvCxnSpPr>
          <p:nvPr/>
        </p:nvCxnSpPr>
        <p:spPr>
          <a:xfrm rot="10800000">
            <a:off x="4152800" y="3298350"/>
            <a:ext cx="166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34" name="Google Shape;5934;p110"/>
          <p:cNvCxnSpPr>
            <a:stCxn id="5925" idx="2"/>
            <a:endCxn id="5926" idx="0"/>
          </p:cNvCxnSpPr>
          <p:nvPr/>
        </p:nvCxnSpPr>
        <p:spPr>
          <a:xfrm rot="10800000">
            <a:off x="3711050" y="3298350"/>
            <a:ext cx="166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35" name="Google Shape;5935;p110"/>
          <p:cNvCxnSpPr>
            <a:stCxn id="5926" idx="2"/>
            <a:endCxn id="5927" idx="0"/>
          </p:cNvCxnSpPr>
          <p:nvPr/>
        </p:nvCxnSpPr>
        <p:spPr>
          <a:xfrm rot="10800000">
            <a:off x="3269300" y="3298350"/>
            <a:ext cx="166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36" name="Google Shape;5936;p110"/>
          <p:cNvCxnSpPr>
            <a:stCxn id="5927" idx="2"/>
            <a:endCxn id="5928" idx="0"/>
          </p:cNvCxnSpPr>
          <p:nvPr/>
        </p:nvCxnSpPr>
        <p:spPr>
          <a:xfrm rot="10800000">
            <a:off x="2827550" y="3298350"/>
            <a:ext cx="166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37" name="Google Shape;5937;p110"/>
          <p:cNvSpPr/>
          <p:nvPr/>
        </p:nvSpPr>
        <p:spPr>
          <a:xfrm rot="5400000">
            <a:off x="5148650" y="3160800"/>
            <a:ext cx="10500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Inception 2</a:t>
            </a:r>
            <a:endParaRPr sz="1100"/>
          </a:p>
        </p:txBody>
      </p:sp>
      <p:sp>
        <p:nvSpPr>
          <p:cNvPr id="5932" name="Google Shape;5932;p110"/>
          <p:cNvSpPr/>
          <p:nvPr/>
        </p:nvSpPr>
        <p:spPr>
          <a:xfrm rot="5400000">
            <a:off x="4540250" y="3160800"/>
            <a:ext cx="10500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Inception 2</a:t>
            </a:r>
            <a:endParaRPr sz="1100"/>
          </a:p>
        </p:txBody>
      </p:sp>
      <p:cxnSp>
        <p:nvCxnSpPr>
          <p:cNvPr id="5938" name="Google Shape;5938;p110"/>
          <p:cNvCxnSpPr>
            <a:stCxn id="5923" idx="2"/>
            <a:endCxn id="5937" idx="0"/>
          </p:cNvCxnSpPr>
          <p:nvPr/>
        </p:nvCxnSpPr>
        <p:spPr>
          <a:xfrm rot="10800000">
            <a:off x="5811200" y="3298350"/>
            <a:ext cx="33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39" name="Google Shape;5939;p110"/>
          <p:cNvCxnSpPr>
            <a:stCxn id="5937" idx="2"/>
            <a:endCxn id="5932" idx="0"/>
          </p:cNvCxnSpPr>
          <p:nvPr/>
        </p:nvCxnSpPr>
        <p:spPr>
          <a:xfrm rot="10800000">
            <a:off x="5202800" y="3298350"/>
            <a:ext cx="33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40" name="Google Shape;5940;p110"/>
          <p:cNvSpPr/>
          <p:nvPr/>
        </p:nvSpPr>
        <p:spPr>
          <a:xfrm>
            <a:off x="5408800" y="2497524"/>
            <a:ext cx="600400" cy="800825"/>
          </a:xfrm>
          <a:custGeom>
            <a:avLst/>
            <a:gdLst/>
            <a:ahLst/>
            <a:cxnLst/>
            <a:rect l="l" t="t" r="r" b="b"/>
            <a:pathLst>
              <a:path w="24016" h="32033" extrusionOk="0">
                <a:moveTo>
                  <a:pt x="24016" y="32033"/>
                </a:moveTo>
                <a:cubicBezTo>
                  <a:pt x="23616" y="28564"/>
                  <a:pt x="23171" y="16289"/>
                  <a:pt x="21614" y="11219"/>
                </a:cubicBezTo>
                <a:cubicBezTo>
                  <a:pt x="20057" y="6149"/>
                  <a:pt x="16411" y="3436"/>
                  <a:pt x="14676" y="1612"/>
                </a:cubicBezTo>
                <a:cubicBezTo>
                  <a:pt x="12942" y="-211"/>
                  <a:pt x="12586" y="-33"/>
                  <a:pt x="11207" y="278"/>
                </a:cubicBezTo>
                <a:cubicBezTo>
                  <a:pt x="9828" y="589"/>
                  <a:pt x="7872" y="1746"/>
                  <a:pt x="6404" y="3480"/>
                </a:cubicBezTo>
                <a:cubicBezTo>
                  <a:pt x="4936" y="5215"/>
                  <a:pt x="3468" y="5971"/>
                  <a:pt x="2401" y="10685"/>
                </a:cubicBezTo>
                <a:cubicBezTo>
                  <a:pt x="1334" y="15399"/>
                  <a:pt x="400" y="28253"/>
                  <a:pt x="0" y="3176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5941" name="Google Shape;5941;p110"/>
          <p:cNvSpPr/>
          <p:nvPr/>
        </p:nvSpPr>
        <p:spPr>
          <a:xfrm>
            <a:off x="6036075" y="2497524"/>
            <a:ext cx="600400" cy="800825"/>
          </a:xfrm>
          <a:custGeom>
            <a:avLst/>
            <a:gdLst/>
            <a:ahLst/>
            <a:cxnLst/>
            <a:rect l="l" t="t" r="r" b="b"/>
            <a:pathLst>
              <a:path w="24016" h="32033" extrusionOk="0">
                <a:moveTo>
                  <a:pt x="24016" y="32033"/>
                </a:moveTo>
                <a:cubicBezTo>
                  <a:pt x="23616" y="28564"/>
                  <a:pt x="23171" y="16289"/>
                  <a:pt x="21614" y="11219"/>
                </a:cubicBezTo>
                <a:cubicBezTo>
                  <a:pt x="20057" y="6149"/>
                  <a:pt x="16411" y="3436"/>
                  <a:pt x="14676" y="1612"/>
                </a:cubicBezTo>
                <a:cubicBezTo>
                  <a:pt x="12942" y="-211"/>
                  <a:pt x="12586" y="-33"/>
                  <a:pt x="11207" y="278"/>
                </a:cubicBezTo>
                <a:cubicBezTo>
                  <a:pt x="9828" y="589"/>
                  <a:pt x="7872" y="1746"/>
                  <a:pt x="6404" y="3480"/>
                </a:cubicBezTo>
                <a:cubicBezTo>
                  <a:pt x="4936" y="5215"/>
                  <a:pt x="3468" y="5971"/>
                  <a:pt x="2401" y="10685"/>
                </a:cubicBezTo>
                <a:cubicBezTo>
                  <a:pt x="1334" y="15399"/>
                  <a:pt x="400" y="28253"/>
                  <a:pt x="0" y="3176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5942" name="Google Shape;5942;p110"/>
          <p:cNvSpPr/>
          <p:nvPr/>
        </p:nvSpPr>
        <p:spPr>
          <a:xfrm>
            <a:off x="4765050" y="2497524"/>
            <a:ext cx="600400" cy="800825"/>
          </a:xfrm>
          <a:custGeom>
            <a:avLst/>
            <a:gdLst/>
            <a:ahLst/>
            <a:cxnLst/>
            <a:rect l="l" t="t" r="r" b="b"/>
            <a:pathLst>
              <a:path w="24016" h="32033" extrusionOk="0">
                <a:moveTo>
                  <a:pt x="24016" y="32033"/>
                </a:moveTo>
                <a:cubicBezTo>
                  <a:pt x="23616" y="28564"/>
                  <a:pt x="23171" y="16289"/>
                  <a:pt x="21614" y="11219"/>
                </a:cubicBezTo>
                <a:cubicBezTo>
                  <a:pt x="20057" y="6149"/>
                  <a:pt x="16411" y="3436"/>
                  <a:pt x="14676" y="1612"/>
                </a:cubicBezTo>
                <a:cubicBezTo>
                  <a:pt x="12942" y="-211"/>
                  <a:pt x="12586" y="-33"/>
                  <a:pt x="11207" y="278"/>
                </a:cubicBezTo>
                <a:cubicBezTo>
                  <a:pt x="9828" y="589"/>
                  <a:pt x="7872" y="1746"/>
                  <a:pt x="6404" y="3480"/>
                </a:cubicBezTo>
                <a:cubicBezTo>
                  <a:pt x="4936" y="5215"/>
                  <a:pt x="3468" y="5971"/>
                  <a:pt x="2401" y="10685"/>
                </a:cubicBezTo>
                <a:cubicBezTo>
                  <a:pt x="1334" y="15399"/>
                  <a:pt x="400" y="28253"/>
                  <a:pt x="0" y="3176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7" name="Google Shape;5947;p11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8" name="Google Shape;5948;p1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8C0FF"/>
            </a:gs>
            <a:gs pos="100000">
              <a:srgbClr val="3F2B96"/>
            </a:gs>
          </a:gsLst>
          <a:lin ang="0" scaled="0"/>
        </a:gradFill>
        <a:effectLst/>
      </p:bgPr>
    </p:bg>
    <p:spTree>
      <p:nvGrpSpPr>
        <p:cNvPr id="1" name="Shape 5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7338" y="119956"/>
            <a:ext cx="8034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Arial Black" panose="020B0A04020102020204" pitchFamily="34" charset="0"/>
              </a:rPr>
              <a:t>驾驶人</a:t>
            </a:r>
            <a:r>
              <a:rPr lang="en-US" altLang="zh-CN" sz="4000" b="1" dirty="0">
                <a:latin typeface="Arial Black" panose="020B0A04020102020204" pitchFamily="34" charset="0"/>
              </a:rPr>
              <a:t>/</a:t>
            </a:r>
            <a:r>
              <a:rPr lang="zh-CN" altLang="en-US" sz="4000" b="1" dirty="0">
                <a:latin typeface="Arial Black" panose="020B0A04020102020204" pitchFamily="34" charset="0"/>
              </a:rPr>
              <a:t>学生异常行为检测系统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7338" y="827842"/>
            <a:ext cx="8272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异常行为：跌倒、抽烟、吃喝、烟雾、哈欠。。。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Yolov5</a:t>
            </a:r>
            <a:r>
              <a:rPr lang="zh-CN" altLang="en-US" sz="2400" dirty="0"/>
              <a:t>系列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1" name="Google Shape;6411;p118"/>
          <p:cNvSpPr/>
          <p:nvPr/>
        </p:nvSpPr>
        <p:spPr>
          <a:xfrm>
            <a:off x="2475838" y="1755837"/>
            <a:ext cx="658500" cy="1635300"/>
          </a:xfrm>
          <a:prstGeom prst="cube">
            <a:avLst>
              <a:gd name="adj" fmla="val 5678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2" name="Google Shape;6412;p118"/>
          <p:cNvSpPr/>
          <p:nvPr/>
        </p:nvSpPr>
        <p:spPr>
          <a:xfrm>
            <a:off x="2478823" y="2030254"/>
            <a:ext cx="380400" cy="413400"/>
          </a:xfrm>
          <a:prstGeom prst="cube">
            <a:avLst>
              <a:gd name="adj" fmla="val 2553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3" name="Google Shape;6413;p118"/>
          <p:cNvSpPr/>
          <p:nvPr/>
        </p:nvSpPr>
        <p:spPr>
          <a:xfrm>
            <a:off x="2571349" y="2129848"/>
            <a:ext cx="93300" cy="313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4" name="Google Shape;6414;p118"/>
          <p:cNvSpPr/>
          <p:nvPr/>
        </p:nvSpPr>
        <p:spPr>
          <a:xfrm>
            <a:off x="2664605" y="2129848"/>
            <a:ext cx="93300" cy="313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5" name="Google Shape;6415;p118"/>
          <p:cNvSpPr/>
          <p:nvPr/>
        </p:nvSpPr>
        <p:spPr>
          <a:xfrm>
            <a:off x="2478093" y="2129848"/>
            <a:ext cx="93300" cy="313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6" name="Google Shape;6416;p118"/>
          <p:cNvSpPr/>
          <p:nvPr/>
        </p:nvSpPr>
        <p:spPr>
          <a:xfrm>
            <a:off x="2479873" y="2030254"/>
            <a:ext cx="190500" cy="95400"/>
          </a:xfrm>
          <a:prstGeom prst="parallelogram">
            <a:avLst>
              <a:gd name="adj" fmla="val 99657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7" name="Google Shape;6417;p118"/>
          <p:cNvSpPr/>
          <p:nvPr/>
        </p:nvSpPr>
        <p:spPr>
          <a:xfrm>
            <a:off x="2573848" y="2030254"/>
            <a:ext cx="190500" cy="95400"/>
          </a:xfrm>
          <a:prstGeom prst="parallelogram">
            <a:avLst>
              <a:gd name="adj" fmla="val 9965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8" name="Google Shape;6418;p118"/>
          <p:cNvSpPr/>
          <p:nvPr/>
        </p:nvSpPr>
        <p:spPr>
          <a:xfrm>
            <a:off x="2668868" y="2030254"/>
            <a:ext cx="190500" cy="95400"/>
          </a:xfrm>
          <a:prstGeom prst="parallelogram">
            <a:avLst>
              <a:gd name="adj" fmla="val 9965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19" name="Google Shape;6419;p118"/>
          <p:cNvCxnSpPr/>
          <p:nvPr/>
        </p:nvCxnSpPr>
        <p:spPr>
          <a:xfrm>
            <a:off x="2514766" y="2091640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20" name="Google Shape;6420;p118"/>
          <p:cNvCxnSpPr/>
          <p:nvPr/>
        </p:nvCxnSpPr>
        <p:spPr>
          <a:xfrm>
            <a:off x="2546599" y="2058270"/>
            <a:ext cx="2859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21" name="Google Shape;6421;p118"/>
          <p:cNvCxnSpPr/>
          <p:nvPr/>
        </p:nvCxnSpPr>
        <p:spPr>
          <a:xfrm>
            <a:off x="2476982" y="2228363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22" name="Google Shape;6422;p118"/>
          <p:cNvCxnSpPr/>
          <p:nvPr/>
        </p:nvCxnSpPr>
        <p:spPr>
          <a:xfrm>
            <a:off x="2476982" y="2345581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23" name="Google Shape;6423;p118"/>
          <p:cNvSpPr/>
          <p:nvPr/>
        </p:nvSpPr>
        <p:spPr>
          <a:xfrm>
            <a:off x="2762469" y="2094211"/>
            <a:ext cx="34641" cy="347228"/>
          </a:xfrm>
          <a:custGeom>
            <a:avLst/>
            <a:gdLst/>
            <a:ahLst/>
            <a:cxnLst/>
            <a:rect l="l" t="t" r="r" b="b"/>
            <a:pathLst>
              <a:path w="3181" h="31885" extrusionOk="0">
                <a:moveTo>
                  <a:pt x="3181" y="0"/>
                </a:moveTo>
                <a:lnTo>
                  <a:pt x="3181" y="28703"/>
                </a:lnTo>
                <a:lnTo>
                  <a:pt x="0" y="31885"/>
                </a:lnTo>
                <a:lnTo>
                  <a:pt x="0" y="3158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24" name="Google Shape;6424;p118"/>
          <p:cNvSpPr/>
          <p:nvPr/>
        </p:nvSpPr>
        <p:spPr>
          <a:xfrm>
            <a:off x="2798913" y="2059814"/>
            <a:ext cx="30536" cy="346716"/>
          </a:xfrm>
          <a:custGeom>
            <a:avLst/>
            <a:gdLst/>
            <a:ahLst/>
            <a:cxnLst/>
            <a:rect l="l" t="t" r="r" b="b"/>
            <a:pathLst>
              <a:path w="2804" h="31838" extrusionOk="0">
                <a:moveTo>
                  <a:pt x="2804" y="0"/>
                </a:moveTo>
                <a:lnTo>
                  <a:pt x="2804" y="29033"/>
                </a:lnTo>
                <a:lnTo>
                  <a:pt x="0" y="31838"/>
                </a:lnTo>
                <a:lnTo>
                  <a:pt x="0" y="2969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25" name="Google Shape;6425;p118"/>
          <p:cNvSpPr/>
          <p:nvPr/>
        </p:nvSpPr>
        <p:spPr>
          <a:xfrm>
            <a:off x="2828942" y="2033119"/>
            <a:ext cx="29773" cy="340813"/>
          </a:xfrm>
          <a:custGeom>
            <a:avLst/>
            <a:gdLst/>
            <a:ahLst/>
            <a:cxnLst/>
            <a:rect l="l" t="t" r="r" b="b"/>
            <a:pathLst>
              <a:path w="2734" h="31296" extrusionOk="0">
                <a:moveTo>
                  <a:pt x="0" y="2545"/>
                </a:moveTo>
                <a:lnTo>
                  <a:pt x="2734" y="0"/>
                </a:lnTo>
                <a:lnTo>
                  <a:pt x="2734" y="28845"/>
                </a:lnTo>
                <a:lnTo>
                  <a:pt x="283" y="31296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6426" name="Google Shape;6426;p118"/>
          <p:cNvCxnSpPr/>
          <p:nvPr/>
        </p:nvCxnSpPr>
        <p:spPr>
          <a:xfrm rot="10800000" flipH="1">
            <a:off x="2760149" y="2127902"/>
            <a:ext cx="99900" cy="10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27" name="Google Shape;6427;p118"/>
          <p:cNvCxnSpPr/>
          <p:nvPr/>
        </p:nvCxnSpPr>
        <p:spPr>
          <a:xfrm rot="10800000" flipH="1">
            <a:off x="2760149" y="2241869"/>
            <a:ext cx="99900" cy="10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28" name="Google Shape;6428;p118"/>
          <p:cNvSpPr/>
          <p:nvPr/>
        </p:nvSpPr>
        <p:spPr>
          <a:xfrm>
            <a:off x="3262254" y="1755859"/>
            <a:ext cx="460500" cy="1635300"/>
          </a:xfrm>
          <a:prstGeom prst="cube">
            <a:avLst>
              <a:gd name="adj" fmla="val 7796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29" name="Google Shape;6429;p118"/>
          <p:cNvCxnSpPr/>
          <p:nvPr/>
        </p:nvCxnSpPr>
        <p:spPr>
          <a:xfrm rot="10800000" flipH="1">
            <a:off x="2817702" y="2163148"/>
            <a:ext cx="455400" cy="798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30" name="Google Shape;6430;p118"/>
          <p:cNvSpPr/>
          <p:nvPr/>
        </p:nvSpPr>
        <p:spPr>
          <a:xfrm>
            <a:off x="3262254" y="2077459"/>
            <a:ext cx="138000" cy="133800"/>
          </a:xfrm>
          <a:prstGeom prst="cube">
            <a:avLst>
              <a:gd name="adj" fmla="val 28246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1" name="Google Shape;6431;p118"/>
          <p:cNvSpPr/>
          <p:nvPr/>
        </p:nvSpPr>
        <p:spPr>
          <a:xfrm>
            <a:off x="4246676" y="1752361"/>
            <a:ext cx="658500" cy="1635300"/>
          </a:xfrm>
          <a:prstGeom prst="cube">
            <a:avLst>
              <a:gd name="adj" fmla="val 5678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2" name="Google Shape;6432;p118"/>
          <p:cNvSpPr/>
          <p:nvPr/>
        </p:nvSpPr>
        <p:spPr>
          <a:xfrm>
            <a:off x="4249660" y="2026778"/>
            <a:ext cx="380400" cy="413400"/>
          </a:xfrm>
          <a:prstGeom prst="cube">
            <a:avLst>
              <a:gd name="adj" fmla="val 2553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3" name="Google Shape;6433;p118"/>
          <p:cNvSpPr/>
          <p:nvPr/>
        </p:nvSpPr>
        <p:spPr>
          <a:xfrm>
            <a:off x="4342187" y="2126372"/>
            <a:ext cx="93300" cy="313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4" name="Google Shape;6434;p118"/>
          <p:cNvSpPr/>
          <p:nvPr/>
        </p:nvSpPr>
        <p:spPr>
          <a:xfrm>
            <a:off x="4435443" y="2126372"/>
            <a:ext cx="93300" cy="313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5" name="Google Shape;6435;p118"/>
          <p:cNvSpPr/>
          <p:nvPr/>
        </p:nvSpPr>
        <p:spPr>
          <a:xfrm>
            <a:off x="4248930" y="2126372"/>
            <a:ext cx="93300" cy="313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6" name="Google Shape;6436;p118"/>
          <p:cNvSpPr/>
          <p:nvPr/>
        </p:nvSpPr>
        <p:spPr>
          <a:xfrm>
            <a:off x="4250710" y="2026778"/>
            <a:ext cx="190500" cy="95400"/>
          </a:xfrm>
          <a:prstGeom prst="parallelogram">
            <a:avLst>
              <a:gd name="adj" fmla="val 99657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7" name="Google Shape;6437;p118"/>
          <p:cNvSpPr/>
          <p:nvPr/>
        </p:nvSpPr>
        <p:spPr>
          <a:xfrm>
            <a:off x="4344685" y="2026778"/>
            <a:ext cx="190500" cy="95400"/>
          </a:xfrm>
          <a:prstGeom prst="parallelogram">
            <a:avLst>
              <a:gd name="adj" fmla="val 9965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8" name="Google Shape;6438;p118"/>
          <p:cNvSpPr/>
          <p:nvPr/>
        </p:nvSpPr>
        <p:spPr>
          <a:xfrm>
            <a:off x="4439706" y="2026778"/>
            <a:ext cx="190500" cy="95400"/>
          </a:xfrm>
          <a:prstGeom prst="parallelogram">
            <a:avLst>
              <a:gd name="adj" fmla="val 9965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39" name="Google Shape;6439;p118"/>
          <p:cNvCxnSpPr/>
          <p:nvPr/>
        </p:nvCxnSpPr>
        <p:spPr>
          <a:xfrm>
            <a:off x="4285603" y="2088164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40" name="Google Shape;6440;p118"/>
          <p:cNvCxnSpPr/>
          <p:nvPr/>
        </p:nvCxnSpPr>
        <p:spPr>
          <a:xfrm>
            <a:off x="4317437" y="2054794"/>
            <a:ext cx="2859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41" name="Google Shape;6441;p118"/>
          <p:cNvCxnSpPr/>
          <p:nvPr/>
        </p:nvCxnSpPr>
        <p:spPr>
          <a:xfrm>
            <a:off x="4247819" y="2224887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42" name="Google Shape;6442;p118"/>
          <p:cNvCxnSpPr/>
          <p:nvPr/>
        </p:nvCxnSpPr>
        <p:spPr>
          <a:xfrm>
            <a:off x="4247819" y="2342105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43" name="Google Shape;6443;p118"/>
          <p:cNvSpPr/>
          <p:nvPr/>
        </p:nvSpPr>
        <p:spPr>
          <a:xfrm>
            <a:off x="4533306" y="2090734"/>
            <a:ext cx="34641" cy="347228"/>
          </a:xfrm>
          <a:custGeom>
            <a:avLst/>
            <a:gdLst/>
            <a:ahLst/>
            <a:cxnLst/>
            <a:rect l="l" t="t" r="r" b="b"/>
            <a:pathLst>
              <a:path w="3181" h="31885" extrusionOk="0">
                <a:moveTo>
                  <a:pt x="3181" y="0"/>
                </a:moveTo>
                <a:lnTo>
                  <a:pt x="3181" y="28703"/>
                </a:lnTo>
                <a:lnTo>
                  <a:pt x="0" y="31885"/>
                </a:lnTo>
                <a:lnTo>
                  <a:pt x="0" y="3158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44" name="Google Shape;6444;p118"/>
          <p:cNvSpPr/>
          <p:nvPr/>
        </p:nvSpPr>
        <p:spPr>
          <a:xfrm>
            <a:off x="4569751" y="2056338"/>
            <a:ext cx="30536" cy="346716"/>
          </a:xfrm>
          <a:custGeom>
            <a:avLst/>
            <a:gdLst/>
            <a:ahLst/>
            <a:cxnLst/>
            <a:rect l="l" t="t" r="r" b="b"/>
            <a:pathLst>
              <a:path w="2804" h="31838" extrusionOk="0">
                <a:moveTo>
                  <a:pt x="2804" y="0"/>
                </a:moveTo>
                <a:lnTo>
                  <a:pt x="2804" y="29033"/>
                </a:lnTo>
                <a:lnTo>
                  <a:pt x="0" y="31838"/>
                </a:lnTo>
                <a:lnTo>
                  <a:pt x="0" y="2969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45" name="Google Shape;6445;p118"/>
          <p:cNvSpPr/>
          <p:nvPr/>
        </p:nvSpPr>
        <p:spPr>
          <a:xfrm>
            <a:off x="4599779" y="2029643"/>
            <a:ext cx="29773" cy="340813"/>
          </a:xfrm>
          <a:custGeom>
            <a:avLst/>
            <a:gdLst/>
            <a:ahLst/>
            <a:cxnLst/>
            <a:rect l="l" t="t" r="r" b="b"/>
            <a:pathLst>
              <a:path w="2734" h="31296" extrusionOk="0">
                <a:moveTo>
                  <a:pt x="0" y="2545"/>
                </a:moveTo>
                <a:lnTo>
                  <a:pt x="2734" y="0"/>
                </a:lnTo>
                <a:lnTo>
                  <a:pt x="2734" y="28845"/>
                </a:lnTo>
                <a:lnTo>
                  <a:pt x="283" y="31296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6446" name="Google Shape;6446;p118"/>
          <p:cNvCxnSpPr/>
          <p:nvPr/>
        </p:nvCxnSpPr>
        <p:spPr>
          <a:xfrm rot="10800000" flipH="1">
            <a:off x="4530986" y="2124426"/>
            <a:ext cx="99900" cy="10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47" name="Google Shape;6447;p118"/>
          <p:cNvCxnSpPr/>
          <p:nvPr/>
        </p:nvCxnSpPr>
        <p:spPr>
          <a:xfrm rot="10800000" flipH="1">
            <a:off x="4530986" y="2238393"/>
            <a:ext cx="99900" cy="10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48" name="Google Shape;6448;p118"/>
          <p:cNvSpPr/>
          <p:nvPr/>
        </p:nvSpPr>
        <p:spPr>
          <a:xfrm>
            <a:off x="4959941" y="1755845"/>
            <a:ext cx="658500" cy="1635300"/>
          </a:xfrm>
          <a:prstGeom prst="cube">
            <a:avLst>
              <a:gd name="adj" fmla="val 5678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9" name="Google Shape;6449;p118"/>
          <p:cNvSpPr/>
          <p:nvPr/>
        </p:nvSpPr>
        <p:spPr>
          <a:xfrm>
            <a:off x="5049864" y="2129856"/>
            <a:ext cx="93300" cy="100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0" name="Google Shape;6450;p118"/>
          <p:cNvSpPr/>
          <p:nvPr/>
        </p:nvSpPr>
        <p:spPr>
          <a:xfrm>
            <a:off x="5143121" y="2129856"/>
            <a:ext cx="93300" cy="100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1" name="Google Shape;6451;p118"/>
          <p:cNvSpPr/>
          <p:nvPr/>
        </p:nvSpPr>
        <p:spPr>
          <a:xfrm>
            <a:off x="4959940" y="2092470"/>
            <a:ext cx="190500" cy="33600"/>
          </a:xfrm>
          <a:prstGeom prst="parallelogram">
            <a:avLst>
              <a:gd name="adj" fmla="val 94805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2" name="Google Shape;6452;p118"/>
          <p:cNvSpPr/>
          <p:nvPr/>
        </p:nvSpPr>
        <p:spPr>
          <a:xfrm>
            <a:off x="5052359" y="2092167"/>
            <a:ext cx="129000" cy="33600"/>
          </a:xfrm>
          <a:prstGeom prst="parallelogram">
            <a:avLst>
              <a:gd name="adj" fmla="val 9965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3" name="Google Shape;6453;p118"/>
          <p:cNvSpPr/>
          <p:nvPr/>
        </p:nvSpPr>
        <p:spPr>
          <a:xfrm>
            <a:off x="5145168" y="2092127"/>
            <a:ext cx="129000" cy="33600"/>
          </a:xfrm>
          <a:prstGeom prst="parallelogram">
            <a:avLst>
              <a:gd name="adj" fmla="val 91890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54" name="Google Shape;6454;p118"/>
          <p:cNvCxnSpPr/>
          <p:nvPr/>
        </p:nvCxnSpPr>
        <p:spPr>
          <a:xfrm>
            <a:off x="4993281" y="2091648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55" name="Google Shape;6455;p118"/>
          <p:cNvCxnSpPr/>
          <p:nvPr/>
        </p:nvCxnSpPr>
        <p:spPr>
          <a:xfrm>
            <a:off x="4955497" y="2228371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56" name="Google Shape;6456;p118"/>
          <p:cNvCxnSpPr/>
          <p:nvPr/>
        </p:nvCxnSpPr>
        <p:spPr>
          <a:xfrm rot="10800000" flipH="1">
            <a:off x="5238145" y="2190828"/>
            <a:ext cx="38400" cy="3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57" name="Google Shape;6457;p118"/>
          <p:cNvSpPr/>
          <p:nvPr/>
        </p:nvSpPr>
        <p:spPr>
          <a:xfrm>
            <a:off x="5237793" y="2093064"/>
            <a:ext cx="38126" cy="134840"/>
          </a:xfrm>
          <a:custGeom>
            <a:avLst/>
            <a:gdLst/>
            <a:ahLst/>
            <a:cxnLst/>
            <a:rect l="l" t="t" r="r" b="b"/>
            <a:pathLst>
              <a:path w="3501" h="12382" extrusionOk="0">
                <a:moveTo>
                  <a:pt x="0" y="3453"/>
                </a:moveTo>
                <a:lnTo>
                  <a:pt x="3501" y="0"/>
                </a:lnTo>
                <a:lnTo>
                  <a:pt x="3501" y="9001"/>
                </a:lnTo>
                <a:lnTo>
                  <a:pt x="167" y="12382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6458" name="Google Shape;6458;p118"/>
          <p:cNvCxnSpPr/>
          <p:nvPr/>
        </p:nvCxnSpPr>
        <p:spPr>
          <a:xfrm rot="10800000" flipH="1">
            <a:off x="4584705" y="2180202"/>
            <a:ext cx="384000" cy="600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59" name="Google Shape;6459;p118"/>
          <p:cNvSpPr/>
          <p:nvPr/>
        </p:nvSpPr>
        <p:spPr>
          <a:xfrm>
            <a:off x="4956608" y="2129856"/>
            <a:ext cx="93300" cy="100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0" name="Google Shape;6460;p118"/>
          <p:cNvSpPr/>
          <p:nvPr/>
        </p:nvSpPr>
        <p:spPr>
          <a:xfrm>
            <a:off x="5700925" y="1752350"/>
            <a:ext cx="460500" cy="1635300"/>
          </a:xfrm>
          <a:prstGeom prst="cube">
            <a:avLst>
              <a:gd name="adj" fmla="val 7796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1" name="Google Shape;6461;p118"/>
          <p:cNvSpPr/>
          <p:nvPr/>
        </p:nvSpPr>
        <p:spPr>
          <a:xfrm>
            <a:off x="5700926" y="2073950"/>
            <a:ext cx="138000" cy="133800"/>
          </a:xfrm>
          <a:prstGeom prst="cube">
            <a:avLst>
              <a:gd name="adj" fmla="val 28246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62" name="Google Shape;6462;p118"/>
          <p:cNvCxnSpPr/>
          <p:nvPr/>
        </p:nvCxnSpPr>
        <p:spPr>
          <a:xfrm rot="10800000" flipH="1">
            <a:off x="5269587" y="2159709"/>
            <a:ext cx="437400" cy="15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7" name="Google Shape;6467;p119"/>
          <p:cNvSpPr/>
          <p:nvPr/>
        </p:nvSpPr>
        <p:spPr>
          <a:xfrm>
            <a:off x="1873675" y="1228964"/>
            <a:ext cx="945000" cy="2691300"/>
          </a:xfrm>
          <a:prstGeom prst="cube">
            <a:avLst>
              <a:gd name="adj" fmla="val 5678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8" name="Google Shape;6468;p119"/>
          <p:cNvSpPr/>
          <p:nvPr/>
        </p:nvSpPr>
        <p:spPr>
          <a:xfrm>
            <a:off x="3002214" y="1229000"/>
            <a:ext cx="660600" cy="2691300"/>
          </a:xfrm>
          <a:prstGeom prst="cube">
            <a:avLst>
              <a:gd name="adj" fmla="val 7796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9" name="Google Shape;6469;p119"/>
          <p:cNvSpPr/>
          <p:nvPr/>
        </p:nvSpPr>
        <p:spPr>
          <a:xfrm>
            <a:off x="3002214" y="1685290"/>
            <a:ext cx="198000" cy="220200"/>
          </a:xfrm>
          <a:prstGeom prst="cube">
            <a:avLst>
              <a:gd name="adj" fmla="val 28246"/>
            </a:avLst>
          </a:prstGeom>
          <a:gradFill>
            <a:gsLst>
              <a:gs pos="0">
                <a:srgbClr val="00FFFF"/>
              </a:gs>
              <a:gs pos="100000">
                <a:srgbClr val="B0DAF1"/>
              </a:gs>
            </a:gsLst>
            <a:lin ang="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0" name="Google Shape;6470;p119"/>
          <p:cNvSpPr/>
          <p:nvPr/>
        </p:nvSpPr>
        <p:spPr>
          <a:xfrm>
            <a:off x="4414901" y="1223243"/>
            <a:ext cx="945000" cy="2691300"/>
          </a:xfrm>
          <a:prstGeom prst="cube">
            <a:avLst>
              <a:gd name="adj" fmla="val 5678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1" name="Google Shape;6471;p119"/>
          <p:cNvSpPr/>
          <p:nvPr/>
        </p:nvSpPr>
        <p:spPr>
          <a:xfrm>
            <a:off x="5438467" y="1228977"/>
            <a:ext cx="945000" cy="2691300"/>
          </a:xfrm>
          <a:prstGeom prst="cube">
            <a:avLst>
              <a:gd name="adj" fmla="val 5678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72" name="Google Shape;6472;p119"/>
          <p:cNvCxnSpPr/>
          <p:nvPr/>
        </p:nvCxnSpPr>
        <p:spPr>
          <a:xfrm>
            <a:off x="5492686" y="1712654"/>
            <a:ext cx="40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473" name="Google Shape;6473;p119"/>
          <p:cNvGrpSpPr/>
          <p:nvPr/>
        </p:nvGrpSpPr>
        <p:grpSpPr>
          <a:xfrm>
            <a:off x="5438484" y="1704704"/>
            <a:ext cx="458224" cy="227991"/>
            <a:chOff x="5668659" y="1713442"/>
            <a:chExt cx="458224" cy="227991"/>
          </a:xfrm>
        </p:grpSpPr>
        <p:grpSp>
          <p:nvGrpSpPr>
            <p:cNvPr id="6474" name="Google Shape;6474;p119"/>
            <p:cNvGrpSpPr/>
            <p:nvPr/>
          </p:nvGrpSpPr>
          <p:grpSpPr>
            <a:xfrm>
              <a:off x="5802485" y="1713507"/>
              <a:ext cx="188679" cy="227926"/>
              <a:chOff x="5802485" y="1713507"/>
              <a:chExt cx="188679" cy="227926"/>
            </a:xfrm>
          </p:grpSpPr>
          <p:sp>
            <p:nvSpPr>
              <p:cNvPr id="6475" name="Google Shape;6475;p119"/>
              <p:cNvSpPr/>
              <p:nvPr/>
            </p:nvSpPr>
            <p:spPr>
              <a:xfrm>
                <a:off x="5802485" y="1775533"/>
                <a:ext cx="133800" cy="165900"/>
              </a:xfrm>
              <a:prstGeom prst="rect">
                <a:avLst/>
              </a:prstGeom>
              <a:gradFill>
                <a:gsLst>
                  <a:gs pos="0">
                    <a:srgbClr val="DBD4EB"/>
                  </a:gs>
                  <a:gs pos="100000">
                    <a:srgbClr val="9180BB"/>
                  </a:gs>
                </a:gsLst>
                <a:lin ang="1619866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6" name="Google Shape;6476;p119"/>
              <p:cNvSpPr/>
              <p:nvPr/>
            </p:nvSpPr>
            <p:spPr>
              <a:xfrm>
                <a:off x="5806065" y="1713507"/>
                <a:ext cx="185100" cy="55200"/>
              </a:xfrm>
              <a:prstGeom prst="parallelogram">
                <a:avLst>
                  <a:gd name="adj" fmla="val 99657"/>
                </a:avLst>
              </a:prstGeom>
              <a:gradFill>
                <a:gsLst>
                  <a:gs pos="0">
                    <a:srgbClr val="DBD4EB"/>
                  </a:gs>
                  <a:gs pos="100000">
                    <a:srgbClr val="9180BB"/>
                  </a:gs>
                </a:gsLst>
                <a:lin ang="1619866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77" name="Google Shape;6477;p119"/>
            <p:cNvGrpSpPr/>
            <p:nvPr/>
          </p:nvGrpSpPr>
          <p:grpSpPr>
            <a:xfrm>
              <a:off x="5936312" y="1713442"/>
              <a:ext cx="190570" cy="227991"/>
              <a:chOff x="5936312" y="1713442"/>
              <a:chExt cx="190570" cy="227991"/>
            </a:xfrm>
          </p:grpSpPr>
          <p:sp>
            <p:nvSpPr>
              <p:cNvPr id="6478" name="Google Shape;6478;p119"/>
              <p:cNvSpPr/>
              <p:nvPr/>
            </p:nvSpPr>
            <p:spPr>
              <a:xfrm>
                <a:off x="5936312" y="1775533"/>
                <a:ext cx="133800" cy="1659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9" name="Google Shape;6479;p119"/>
              <p:cNvSpPr/>
              <p:nvPr/>
            </p:nvSpPr>
            <p:spPr>
              <a:xfrm>
                <a:off x="5939251" y="1713442"/>
                <a:ext cx="185100" cy="55200"/>
              </a:xfrm>
              <a:prstGeom prst="parallelogram">
                <a:avLst>
                  <a:gd name="adj" fmla="val 91890"/>
                </a:avLst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0" name="Google Shape;6480;p119"/>
              <p:cNvSpPr/>
              <p:nvPr/>
            </p:nvSpPr>
            <p:spPr>
              <a:xfrm>
                <a:off x="6072171" y="1714983"/>
                <a:ext cx="54712" cy="221916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12382" extrusionOk="0">
                    <a:moveTo>
                      <a:pt x="0" y="3453"/>
                    </a:moveTo>
                    <a:lnTo>
                      <a:pt x="3501" y="0"/>
                    </a:lnTo>
                    <a:lnTo>
                      <a:pt x="3501" y="9001"/>
                    </a:lnTo>
                    <a:lnTo>
                      <a:pt x="167" y="12382"/>
                    </a:lnTo>
                    <a:close/>
                  </a:path>
                </a:pathLst>
              </a:cu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6481" name="Google Shape;6481;p119"/>
            <p:cNvGrpSpPr/>
            <p:nvPr/>
          </p:nvGrpSpPr>
          <p:grpSpPr>
            <a:xfrm>
              <a:off x="5668659" y="1714000"/>
              <a:ext cx="193488" cy="227433"/>
              <a:chOff x="5668659" y="1714000"/>
              <a:chExt cx="193488" cy="227433"/>
            </a:xfrm>
          </p:grpSpPr>
          <p:sp>
            <p:nvSpPr>
              <p:cNvPr id="6482" name="Google Shape;6482;p119"/>
              <p:cNvSpPr/>
              <p:nvPr/>
            </p:nvSpPr>
            <p:spPr>
              <a:xfrm>
                <a:off x="5673447" y="1714000"/>
                <a:ext cx="188700" cy="55200"/>
              </a:xfrm>
              <a:prstGeom prst="parallelogram">
                <a:avLst>
                  <a:gd name="adj" fmla="val 94805"/>
                </a:avLst>
              </a:prstGeom>
              <a:gradFill>
                <a:gsLst>
                  <a:gs pos="0">
                    <a:srgbClr val="D8EDBA"/>
                  </a:gs>
                  <a:gs pos="100000">
                    <a:srgbClr val="FE9696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3" name="Google Shape;6483;p119"/>
              <p:cNvSpPr/>
              <p:nvPr/>
            </p:nvSpPr>
            <p:spPr>
              <a:xfrm>
                <a:off x="5668659" y="1775533"/>
                <a:ext cx="133800" cy="165900"/>
              </a:xfrm>
              <a:prstGeom prst="rect">
                <a:avLst/>
              </a:prstGeom>
              <a:gradFill>
                <a:gsLst>
                  <a:gs pos="0">
                    <a:srgbClr val="D8EDBA"/>
                  </a:gs>
                  <a:gs pos="100000">
                    <a:srgbClr val="FE9696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484" name="Google Shape;6484;p119"/>
          <p:cNvSpPr/>
          <p:nvPr/>
        </p:nvSpPr>
        <p:spPr>
          <a:xfrm>
            <a:off x="6501810" y="1223225"/>
            <a:ext cx="660600" cy="2691300"/>
          </a:xfrm>
          <a:prstGeom prst="cube">
            <a:avLst>
              <a:gd name="adj" fmla="val 7796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5" name="Google Shape;6485;p119"/>
          <p:cNvSpPr/>
          <p:nvPr/>
        </p:nvSpPr>
        <p:spPr>
          <a:xfrm>
            <a:off x="6501812" y="1685290"/>
            <a:ext cx="198000" cy="220200"/>
          </a:xfrm>
          <a:prstGeom prst="cube">
            <a:avLst>
              <a:gd name="adj" fmla="val 28246"/>
            </a:avLst>
          </a:prstGeom>
          <a:gradFill>
            <a:gsLst>
              <a:gs pos="0">
                <a:srgbClr val="00FFFF"/>
              </a:gs>
              <a:gs pos="100000">
                <a:srgbClr val="B0DAF1"/>
              </a:gs>
            </a:gsLst>
            <a:lin ang="0" scaled="0"/>
          </a:gra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86" name="Google Shape;6486;p119"/>
          <p:cNvCxnSpPr/>
          <p:nvPr/>
        </p:nvCxnSpPr>
        <p:spPr>
          <a:xfrm rot="10800000" flipH="1">
            <a:off x="5882822" y="1817493"/>
            <a:ext cx="627600" cy="24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4CCCC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6487" name="Google Shape;6487;p119"/>
          <p:cNvGrpSpPr/>
          <p:nvPr/>
        </p:nvGrpSpPr>
        <p:grpSpPr>
          <a:xfrm>
            <a:off x="1873680" y="1600871"/>
            <a:ext cx="570552" cy="583354"/>
            <a:chOff x="506259" y="2370079"/>
            <a:chExt cx="560574" cy="638941"/>
          </a:xfrm>
        </p:grpSpPr>
        <p:grpSp>
          <p:nvGrpSpPr>
            <p:cNvPr id="6488" name="Google Shape;6488;p119"/>
            <p:cNvGrpSpPr/>
            <p:nvPr/>
          </p:nvGrpSpPr>
          <p:grpSpPr>
            <a:xfrm>
              <a:off x="608609" y="2370079"/>
              <a:ext cx="458224" cy="523616"/>
              <a:chOff x="608609" y="2370079"/>
              <a:chExt cx="458224" cy="523616"/>
            </a:xfrm>
          </p:grpSpPr>
          <p:grpSp>
            <p:nvGrpSpPr>
              <p:cNvPr id="6489" name="Google Shape;6489;p119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6490" name="Google Shape;6490;p119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6491" name="Google Shape;6491;p119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92" name="Google Shape;6492;p119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493" name="Google Shape;6493;p119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6494" name="Google Shape;6494;p119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95" name="Google Shape;6495;p119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96" name="Google Shape;6496;p119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6497" name="Google Shape;6497;p119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6498" name="Google Shape;6498;p119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99" name="Google Shape;6499;p119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500" name="Google Shape;6500;p119"/>
              <p:cNvGrpSpPr/>
              <p:nvPr/>
            </p:nvGrpSpPr>
            <p:grpSpPr>
              <a:xfrm>
                <a:off x="608609" y="25118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6501" name="Google Shape;6501;p119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6502" name="Google Shape;6502;p119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03" name="Google Shape;6503;p119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504" name="Google Shape;6504;p119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6505" name="Google Shape;6505;p119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06" name="Google Shape;6506;p119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07" name="Google Shape;6507;p119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6508" name="Google Shape;6508;p119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6509" name="Google Shape;6509;p119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10" name="Google Shape;6510;p119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511" name="Google Shape;6511;p119"/>
              <p:cNvGrpSpPr/>
              <p:nvPr/>
            </p:nvGrpSpPr>
            <p:grpSpPr>
              <a:xfrm>
                <a:off x="608609" y="23700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6512" name="Google Shape;6512;p119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6513" name="Google Shape;6513;p119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14" name="Google Shape;6514;p119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515" name="Google Shape;6515;p119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6516" name="Google Shape;6516;p119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17" name="Google Shape;6517;p119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18" name="Google Shape;6518;p119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6519" name="Google Shape;6519;p119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6520" name="Google Shape;6520;p119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21" name="Google Shape;6521;p119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6522" name="Google Shape;6522;p119"/>
            <p:cNvGrpSpPr/>
            <p:nvPr/>
          </p:nvGrpSpPr>
          <p:grpSpPr>
            <a:xfrm>
              <a:off x="558859" y="2427004"/>
              <a:ext cx="458224" cy="523616"/>
              <a:chOff x="608609" y="2370079"/>
              <a:chExt cx="458224" cy="523616"/>
            </a:xfrm>
          </p:grpSpPr>
          <p:grpSp>
            <p:nvGrpSpPr>
              <p:cNvPr id="6523" name="Google Shape;6523;p119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6524" name="Google Shape;6524;p119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6525" name="Google Shape;6525;p119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26" name="Google Shape;6526;p119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527" name="Google Shape;6527;p119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6528" name="Google Shape;6528;p119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29" name="Google Shape;6529;p119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30" name="Google Shape;6530;p119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6531" name="Google Shape;6531;p119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6532" name="Google Shape;6532;p119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33" name="Google Shape;6533;p119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534" name="Google Shape;6534;p119"/>
              <p:cNvGrpSpPr/>
              <p:nvPr/>
            </p:nvGrpSpPr>
            <p:grpSpPr>
              <a:xfrm>
                <a:off x="608609" y="25118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6535" name="Google Shape;6535;p119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6536" name="Google Shape;6536;p119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37" name="Google Shape;6537;p119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538" name="Google Shape;6538;p119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6539" name="Google Shape;6539;p119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40" name="Google Shape;6540;p119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41" name="Google Shape;6541;p119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6542" name="Google Shape;6542;p119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6543" name="Google Shape;6543;p119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44" name="Google Shape;6544;p119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545" name="Google Shape;6545;p119"/>
              <p:cNvGrpSpPr/>
              <p:nvPr/>
            </p:nvGrpSpPr>
            <p:grpSpPr>
              <a:xfrm>
                <a:off x="608609" y="23700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6546" name="Google Shape;6546;p119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6547" name="Google Shape;6547;p119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48" name="Google Shape;6548;p119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549" name="Google Shape;6549;p119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6550" name="Google Shape;6550;p119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51" name="Google Shape;6551;p119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52" name="Google Shape;6552;p119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6553" name="Google Shape;6553;p119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6554" name="Google Shape;6554;p119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55" name="Google Shape;6555;p119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6556" name="Google Shape;6556;p119"/>
            <p:cNvGrpSpPr/>
            <p:nvPr/>
          </p:nvGrpSpPr>
          <p:grpSpPr>
            <a:xfrm>
              <a:off x="506259" y="2485404"/>
              <a:ext cx="458224" cy="523616"/>
              <a:chOff x="608609" y="2370079"/>
              <a:chExt cx="458224" cy="523616"/>
            </a:xfrm>
          </p:grpSpPr>
          <p:grpSp>
            <p:nvGrpSpPr>
              <p:cNvPr id="6557" name="Google Shape;6557;p119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6558" name="Google Shape;6558;p119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6559" name="Google Shape;6559;p119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60" name="Google Shape;6560;p119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561" name="Google Shape;6561;p119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6562" name="Google Shape;6562;p119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63" name="Google Shape;6563;p119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64" name="Google Shape;6564;p119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6565" name="Google Shape;6565;p119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6566" name="Google Shape;6566;p119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67" name="Google Shape;6567;p119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568" name="Google Shape;6568;p119"/>
              <p:cNvGrpSpPr/>
              <p:nvPr/>
            </p:nvGrpSpPr>
            <p:grpSpPr>
              <a:xfrm>
                <a:off x="608609" y="25118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6569" name="Google Shape;6569;p119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6570" name="Google Shape;6570;p119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71" name="Google Shape;6571;p119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572" name="Google Shape;6572;p119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6573" name="Google Shape;6573;p119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74" name="Google Shape;6574;p119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75" name="Google Shape;6575;p119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6576" name="Google Shape;6576;p119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6577" name="Google Shape;6577;p119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78" name="Google Shape;6578;p119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579" name="Google Shape;6579;p119"/>
              <p:cNvGrpSpPr/>
              <p:nvPr/>
            </p:nvGrpSpPr>
            <p:grpSpPr>
              <a:xfrm>
                <a:off x="608609" y="23700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6580" name="Google Shape;6580;p119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6581" name="Google Shape;6581;p119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82" name="Google Shape;6582;p119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583" name="Google Shape;6583;p119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6584" name="Google Shape;6584;p119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85" name="Google Shape;6585;p119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86" name="Google Shape;6586;p119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6587" name="Google Shape;6587;p119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6588" name="Google Shape;6588;p119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89" name="Google Shape;6589;p119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cxnSp>
        <p:nvCxnSpPr>
          <p:cNvPr id="6590" name="Google Shape;6590;p119"/>
          <p:cNvCxnSpPr>
            <a:endCxn id="6469" idx="2"/>
          </p:cNvCxnSpPr>
          <p:nvPr/>
        </p:nvCxnSpPr>
        <p:spPr>
          <a:xfrm rot="10800000" flipH="1">
            <a:off x="2393814" y="1823353"/>
            <a:ext cx="608400" cy="747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4CCCC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6591" name="Google Shape;6591;p119"/>
          <p:cNvGrpSpPr/>
          <p:nvPr/>
        </p:nvGrpSpPr>
        <p:grpSpPr>
          <a:xfrm>
            <a:off x="4414892" y="1600871"/>
            <a:ext cx="570552" cy="583354"/>
            <a:chOff x="506259" y="2370079"/>
            <a:chExt cx="560574" cy="638941"/>
          </a:xfrm>
        </p:grpSpPr>
        <p:grpSp>
          <p:nvGrpSpPr>
            <p:cNvPr id="6592" name="Google Shape;6592;p119"/>
            <p:cNvGrpSpPr/>
            <p:nvPr/>
          </p:nvGrpSpPr>
          <p:grpSpPr>
            <a:xfrm>
              <a:off x="608609" y="2370079"/>
              <a:ext cx="458224" cy="523616"/>
              <a:chOff x="608609" y="2370079"/>
              <a:chExt cx="458224" cy="523616"/>
            </a:xfrm>
          </p:grpSpPr>
          <p:grpSp>
            <p:nvGrpSpPr>
              <p:cNvPr id="6593" name="Google Shape;6593;p119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6594" name="Google Shape;6594;p119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6595" name="Google Shape;6595;p119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96" name="Google Shape;6596;p119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597" name="Google Shape;6597;p119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6598" name="Google Shape;6598;p119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99" name="Google Shape;6599;p119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00" name="Google Shape;6600;p119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6601" name="Google Shape;6601;p119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6602" name="Google Shape;6602;p119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03" name="Google Shape;6603;p119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604" name="Google Shape;6604;p119"/>
              <p:cNvGrpSpPr/>
              <p:nvPr/>
            </p:nvGrpSpPr>
            <p:grpSpPr>
              <a:xfrm>
                <a:off x="608609" y="25118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6605" name="Google Shape;6605;p119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6606" name="Google Shape;6606;p119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07" name="Google Shape;6607;p119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608" name="Google Shape;6608;p119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6609" name="Google Shape;6609;p119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10" name="Google Shape;6610;p119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11" name="Google Shape;6611;p119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6612" name="Google Shape;6612;p119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6613" name="Google Shape;6613;p119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14" name="Google Shape;6614;p119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615" name="Google Shape;6615;p119"/>
              <p:cNvGrpSpPr/>
              <p:nvPr/>
            </p:nvGrpSpPr>
            <p:grpSpPr>
              <a:xfrm>
                <a:off x="608609" y="23700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6616" name="Google Shape;6616;p119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6617" name="Google Shape;6617;p119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18" name="Google Shape;6618;p119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619" name="Google Shape;6619;p119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6620" name="Google Shape;6620;p119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21" name="Google Shape;6621;p119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22" name="Google Shape;6622;p119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6623" name="Google Shape;6623;p119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6624" name="Google Shape;6624;p119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25" name="Google Shape;6625;p119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6626" name="Google Shape;6626;p119"/>
            <p:cNvGrpSpPr/>
            <p:nvPr/>
          </p:nvGrpSpPr>
          <p:grpSpPr>
            <a:xfrm>
              <a:off x="558859" y="2427004"/>
              <a:ext cx="458224" cy="523616"/>
              <a:chOff x="608609" y="2370079"/>
              <a:chExt cx="458224" cy="523616"/>
            </a:xfrm>
          </p:grpSpPr>
          <p:grpSp>
            <p:nvGrpSpPr>
              <p:cNvPr id="6627" name="Google Shape;6627;p119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6628" name="Google Shape;6628;p119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6629" name="Google Shape;6629;p119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0" name="Google Shape;6630;p119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631" name="Google Shape;6631;p119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6632" name="Google Shape;6632;p119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3" name="Google Shape;6633;p119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4" name="Google Shape;6634;p119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6635" name="Google Shape;6635;p119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6636" name="Google Shape;6636;p119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7" name="Google Shape;6637;p119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638" name="Google Shape;6638;p119"/>
              <p:cNvGrpSpPr/>
              <p:nvPr/>
            </p:nvGrpSpPr>
            <p:grpSpPr>
              <a:xfrm>
                <a:off x="608609" y="25118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6639" name="Google Shape;6639;p119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6640" name="Google Shape;6640;p119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41" name="Google Shape;6641;p119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642" name="Google Shape;6642;p119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6643" name="Google Shape;6643;p119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44" name="Google Shape;6644;p119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45" name="Google Shape;6645;p119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6646" name="Google Shape;6646;p119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6647" name="Google Shape;6647;p119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48" name="Google Shape;6648;p119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649" name="Google Shape;6649;p119"/>
              <p:cNvGrpSpPr/>
              <p:nvPr/>
            </p:nvGrpSpPr>
            <p:grpSpPr>
              <a:xfrm>
                <a:off x="608609" y="23700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6650" name="Google Shape;6650;p119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6651" name="Google Shape;6651;p119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52" name="Google Shape;6652;p119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653" name="Google Shape;6653;p119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6654" name="Google Shape;6654;p119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55" name="Google Shape;6655;p119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56" name="Google Shape;6656;p119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6657" name="Google Shape;6657;p119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6658" name="Google Shape;6658;p119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59" name="Google Shape;6659;p119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6660" name="Google Shape;6660;p119"/>
            <p:cNvGrpSpPr/>
            <p:nvPr/>
          </p:nvGrpSpPr>
          <p:grpSpPr>
            <a:xfrm>
              <a:off x="506259" y="2485404"/>
              <a:ext cx="458224" cy="523616"/>
              <a:chOff x="608609" y="2370079"/>
              <a:chExt cx="458224" cy="523616"/>
            </a:xfrm>
          </p:grpSpPr>
          <p:grpSp>
            <p:nvGrpSpPr>
              <p:cNvPr id="6661" name="Google Shape;6661;p119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6662" name="Google Shape;6662;p119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6663" name="Google Shape;6663;p119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64" name="Google Shape;6664;p119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665" name="Google Shape;6665;p119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6666" name="Google Shape;6666;p119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67" name="Google Shape;6667;p119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68" name="Google Shape;6668;p119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6669" name="Google Shape;6669;p119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6670" name="Google Shape;6670;p119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1" name="Google Shape;6671;p119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672" name="Google Shape;6672;p119"/>
              <p:cNvGrpSpPr/>
              <p:nvPr/>
            </p:nvGrpSpPr>
            <p:grpSpPr>
              <a:xfrm>
                <a:off x="608609" y="25118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6673" name="Google Shape;6673;p119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6674" name="Google Shape;6674;p119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5" name="Google Shape;6675;p119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676" name="Google Shape;6676;p119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6677" name="Google Shape;6677;p119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8" name="Google Shape;6678;p119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9" name="Google Shape;6679;p119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6680" name="Google Shape;6680;p119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6681" name="Google Shape;6681;p119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2" name="Google Shape;6682;p119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683" name="Google Shape;6683;p119"/>
              <p:cNvGrpSpPr/>
              <p:nvPr/>
            </p:nvGrpSpPr>
            <p:grpSpPr>
              <a:xfrm>
                <a:off x="608609" y="23700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6684" name="Google Shape;6684;p119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6685" name="Google Shape;6685;p119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6" name="Google Shape;6686;p119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687" name="Google Shape;6687;p119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6688" name="Google Shape;6688;p119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9" name="Google Shape;6689;p119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0" name="Google Shape;6690;p119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6691" name="Google Shape;6691;p119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6692" name="Google Shape;6692;p119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3" name="Google Shape;6693;p119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cxnSp>
        <p:nvCxnSpPr>
          <p:cNvPr id="6694" name="Google Shape;6694;p119"/>
          <p:cNvCxnSpPr>
            <a:endCxn id="6483" idx="1"/>
          </p:cNvCxnSpPr>
          <p:nvPr/>
        </p:nvCxnSpPr>
        <p:spPr>
          <a:xfrm rot="10800000" flipH="1">
            <a:off x="4926084" y="1849746"/>
            <a:ext cx="512400" cy="399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4CCCC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0EDBA"/>
            </a:gs>
            <a:gs pos="100000">
              <a:srgbClr val="DE87F1"/>
            </a:gs>
          </a:gsLst>
          <a:lin ang="13500032" scaled="0"/>
        </a:gradFill>
        <a:effectLst/>
      </p:bgPr>
    </p:bg>
    <p:spTree>
      <p:nvGrpSpPr>
        <p:cNvPr id="1" name="Shape 5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文本框 191"/>
          <p:cNvSpPr txBox="1"/>
          <p:nvPr/>
        </p:nvSpPr>
        <p:spPr>
          <a:xfrm>
            <a:off x="124046" y="0"/>
            <a:ext cx="6726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Arial Black" panose="020B0A04020102020204" pitchFamily="34" charset="0"/>
              </a:rPr>
              <a:t>其它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93404" y="910272"/>
            <a:ext cx="8555665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  <a:p>
            <a:r>
              <a:rPr lang="en-US" altLang="zh-CN" dirty="0"/>
              <a:t>4. </a:t>
            </a:r>
            <a:r>
              <a:rPr lang="zh-CN" altLang="en-US" i="1" dirty="0"/>
              <a:t>道路缺陷检测</a:t>
            </a:r>
          </a:p>
          <a:p>
            <a:endParaRPr lang="zh-CN" altLang="en-US" dirty="0"/>
          </a:p>
          <a:p>
            <a:r>
              <a:rPr lang="en-US" altLang="zh-CN" dirty="0"/>
              <a:t>5. </a:t>
            </a:r>
            <a:r>
              <a:rPr lang="zh-CN" altLang="en-US" dirty="0"/>
              <a:t>螺母质量检测</a:t>
            </a:r>
          </a:p>
          <a:p>
            <a:r>
              <a:rPr lang="zh-CN" altLang="en-US" dirty="0"/>
              <a:t>链接：</a:t>
            </a:r>
            <a:r>
              <a:rPr lang="en-US" altLang="zh-CN" dirty="0"/>
              <a:t>https://pan.baidu.com/s/1FD3YNKBdlR8AGI41J92a7Q   </a:t>
            </a:r>
            <a:r>
              <a:rPr lang="zh-CN" altLang="en-US" dirty="0"/>
              <a:t>提取码：</a:t>
            </a:r>
            <a:r>
              <a:rPr lang="en-US" altLang="zh-CN" dirty="0" err="1"/>
              <a:t>huxk</a:t>
            </a:r>
            <a:r>
              <a:rPr lang="en-US" altLang="zh-CN" dirty="0"/>
              <a:t> </a:t>
            </a:r>
          </a:p>
          <a:p>
            <a:endParaRPr lang="en-US" altLang="zh-CN" dirty="0"/>
          </a:p>
          <a:p>
            <a:r>
              <a:rPr lang="en-US" altLang="zh-CN" dirty="0"/>
              <a:t>6. PCB</a:t>
            </a:r>
            <a:r>
              <a:rPr lang="zh-CN" altLang="en-US" dirty="0"/>
              <a:t>板缺陷检测</a:t>
            </a:r>
          </a:p>
          <a:p>
            <a:r>
              <a:rPr lang="zh-CN" altLang="en-US" dirty="0"/>
              <a:t>链接：</a:t>
            </a:r>
            <a:r>
              <a:rPr lang="en-US" altLang="zh-CN" dirty="0"/>
              <a:t>https://pan.baidu.com/s/1Em19_jW_ZhHLaani9J6BiQ  </a:t>
            </a:r>
            <a:r>
              <a:rPr lang="zh-CN" altLang="en-US" dirty="0"/>
              <a:t>提取码：</a:t>
            </a:r>
            <a:r>
              <a:rPr lang="en-US" altLang="zh-CN" dirty="0"/>
              <a:t>jra0 </a:t>
            </a:r>
          </a:p>
          <a:p>
            <a:endParaRPr lang="en-US" altLang="zh-CN" dirty="0"/>
          </a:p>
          <a:p>
            <a:r>
              <a:rPr lang="en-US" altLang="zh-CN" dirty="0"/>
              <a:t>7. X</a:t>
            </a:r>
            <a:r>
              <a:rPr lang="zh-CN" altLang="en-US" dirty="0"/>
              <a:t>胸光片检测</a:t>
            </a:r>
          </a:p>
          <a:p>
            <a:r>
              <a:rPr lang="zh-CN" altLang="en-US" dirty="0"/>
              <a:t>链接：</a:t>
            </a:r>
            <a:r>
              <a:rPr lang="en-US" altLang="zh-CN" dirty="0"/>
              <a:t>https://pan.baidu.com/s/1FmnQGZ6VFdmLblDV5ra_jA   </a:t>
            </a:r>
            <a:r>
              <a:rPr lang="zh-CN" altLang="en-US" dirty="0"/>
              <a:t>提取码：</a:t>
            </a:r>
            <a:r>
              <a:rPr lang="en-US" altLang="zh-CN" dirty="0" err="1"/>
              <a:t>xuge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8. </a:t>
            </a:r>
            <a:r>
              <a:rPr lang="zh-CN" altLang="en-US" dirty="0"/>
              <a:t>垃圾分类</a:t>
            </a:r>
            <a:r>
              <a:rPr lang="en-US" altLang="zh-CN" dirty="0"/>
              <a:t> </a:t>
            </a:r>
          </a:p>
          <a:p>
            <a:endParaRPr lang="zh-CN" altLang="en-US" dirty="0"/>
          </a:p>
          <a:p>
            <a:r>
              <a:rPr lang="en-US" altLang="zh-CN" dirty="0"/>
              <a:t>9. </a:t>
            </a:r>
            <a:r>
              <a:rPr lang="zh-CN" altLang="en-US" dirty="0"/>
              <a:t>心音检测系统</a:t>
            </a:r>
            <a:r>
              <a:rPr lang="en-US" altLang="zh-CN" dirty="0"/>
              <a:t>-----</a:t>
            </a:r>
            <a:r>
              <a:rPr lang="zh-CN" altLang="en-US" dirty="0"/>
              <a:t>硬件：树莓派</a:t>
            </a:r>
            <a:r>
              <a:rPr lang="en-US" altLang="zh-CN" dirty="0"/>
              <a:t>+</a:t>
            </a:r>
            <a:r>
              <a:rPr lang="zh-CN" altLang="en-US" dirty="0"/>
              <a:t>。。。</a:t>
            </a:r>
            <a:r>
              <a:rPr lang="en-US" altLang="zh-CN" dirty="0"/>
              <a:t>=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/>
          <p:nvPr/>
        </p:nvSpPr>
        <p:spPr>
          <a:xfrm>
            <a:off x="1950900" y="2187638"/>
            <a:ext cx="5242200" cy="764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1" name="Google Shape;181;p24"/>
          <p:cNvCxnSpPr/>
          <p:nvPr/>
        </p:nvCxnSpPr>
        <p:spPr>
          <a:xfrm flipH="1">
            <a:off x="2717925" y="2191463"/>
            <a:ext cx="7500" cy="76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182;p24"/>
          <p:cNvCxnSpPr/>
          <p:nvPr/>
        </p:nvCxnSpPr>
        <p:spPr>
          <a:xfrm flipH="1">
            <a:off x="3458800" y="2191463"/>
            <a:ext cx="7500" cy="76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183;p24"/>
          <p:cNvCxnSpPr/>
          <p:nvPr/>
        </p:nvCxnSpPr>
        <p:spPr>
          <a:xfrm flipH="1">
            <a:off x="4199675" y="2191463"/>
            <a:ext cx="7500" cy="76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" name="Google Shape;184;p24"/>
          <p:cNvCxnSpPr/>
          <p:nvPr/>
        </p:nvCxnSpPr>
        <p:spPr>
          <a:xfrm flipH="1">
            <a:off x="4940550" y="2191463"/>
            <a:ext cx="7500" cy="76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" name="Google Shape;185;p24"/>
          <p:cNvCxnSpPr/>
          <p:nvPr/>
        </p:nvCxnSpPr>
        <p:spPr>
          <a:xfrm flipH="1">
            <a:off x="5681425" y="2191463"/>
            <a:ext cx="7500" cy="76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24"/>
          <p:cNvCxnSpPr/>
          <p:nvPr/>
        </p:nvCxnSpPr>
        <p:spPr>
          <a:xfrm flipH="1">
            <a:off x="6422300" y="2191463"/>
            <a:ext cx="7500" cy="76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6" name="Google Shape;416;p29"/>
          <p:cNvCxnSpPr/>
          <p:nvPr/>
        </p:nvCxnSpPr>
        <p:spPr>
          <a:xfrm>
            <a:off x="2728313" y="2334850"/>
            <a:ext cx="3854400" cy="123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7" name="Google Shape;417;p29"/>
          <p:cNvCxnSpPr/>
          <p:nvPr/>
        </p:nvCxnSpPr>
        <p:spPr>
          <a:xfrm>
            <a:off x="4224888" y="2183900"/>
            <a:ext cx="900" cy="3756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8" name="Google Shape;418;p29"/>
          <p:cNvCxnSpPr/>
          <p:nvPr/>
        </p:nvCxnSpPr>
        <p:spPr>
          <a:xfrm>
            <a:off x="5004388" y="2183900"/>
            <a:ext cx="900" cy="3756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" name="Google Shape;419;p29"/>
          <p:cNvCxnSpPr/>
          <p:nvPr/>
        </p:nvCxnSpPr>
        <p:spPr>
          <a:xfrm>
            <a:off x="5783888" y="2183900"/>
            <a:ext cx="900" cy="3756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0" name="Google Shape;420;p29"/>
          <p:cNvCxnSpPr/>
          <p:nvPr/>
        </p:nvCxnSpPr>
        <p:spPr>
          <a:xfrm>
            <a:off x="3445388" y="2183900"/>
            <a:ext cx="900" cy="3756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1" name="Google Shape;421;p29"/>
          <p:cNvSpPr txBox="1"/>
          <p:nvPr/>
        </p:nvSpPr>
        <p:spPr>
          <a:xfrm>
            <a:off x="3046838" y="1794725"/>
            <a:ext cx="7980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Level 1</a:t>
            </a:r>
            <a:endParaRPr sz="1000"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22" name="Google Shape;422;p29"/>
          <p:cNvSpPr txBox="1"/>
          <p:nvPr/>
        </p:nvSpPr>
        <p:spPr>
          <a:xfrm>
            <a:off x="3826338" y="1794725"/>
            <a:ext cx="7980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Level 2</a:t>
            </a:r>
            <a:endParaRPr sz="1000"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23" name="Google Shape;423;p29"/>
          <p:cNvSpPr txBox="1"/>
          <p:nvPr/>
        </p:nvSpPr>
        <p:spPr>
          <a:xfrm>
            <a:off x="4605838" y="1794725"/>
            <a:ext cx="7980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Level 3</a:t>
            </a:r>
            <a:endParaRPr sz="1000" b="1"/>
          </a:p>
        </p:txBody>
      </p:sp>
      <p:sp>
        <p:nvSpPr>
          <p:cNvPr id="424" name="Google Shape;424;p29"/>
          <p:cNvSpPr txBox="1"/>
          <p:nvPr/>
        </p:nvSpPr>
        <p:spPr>
          <a:xfrm>
            <a:off x="5385338" y="1794725"/>
            <a:ext cx="7980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Level 4</a:t>
            </a:r>
            <a:endParaRPr sz="1000"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25" name="Google Shape;425;p29"/>
          <p:cNvSpPr txBox="1"/>
          <p:nvPr/>
        </p:nvSpPr>
        <p:spPr>
          <a:xfrm>
            <a:off x="3172388" y="2635600"/>
            <a:ext cx="5469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No Pain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26" name="Google Shape;426;p29"/>
          <p:cNvSpPr txBox="1"/>
          <p:nvPr/>
        </p:nvSpPr>
        <p:spPr>
          <a:xfrm>
            <a:off x="3951888" y="2635600"/>
            <a:ext cx="5469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Low Pain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27" name="Google Shape;427;p29"/>
          <p:cNvSpPr txBox="1"/>
          <p:nvPr/>
        </p:nvSpPr>
        <p:spPr>
          <a:xfrm>
            <a:off x="4585438" y="2635600"/>
            <a:ext cx="8388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Moderate Pain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28" name="Google Shape;428;p29"/>
          <p:cNvSpPr txBox="1"/>
          <p:nvPr/>
        </p:nvSpPr>
        <p:spPr>
          <a:xfrm>
            <a:off x="5510888" y="2635600"/>
            <a:ext cx="5469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High Pain</a:t>
            </a:r>
            <a:endParaRPr sz="1200"/>
          </a:p>
        </p:txBody>
      </p:sp>
      <p:sp>
        <p:nvSpPr>
          <p:cNvPr id="429" name="Google Shape;429;p29"/>
          <p:cNvSpPr txBox="1"/>
          <p:nvPr/>
        </p:nvSpPr>
        <p:spPr>
          <a:xfrm>
            <a:off x="3710225" y="3586875"/>
            <a:ext cx="18906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Signal Segmentation</a:t>
            </a:r>
          </a:p>
        </p:txBody>
      </p:sp>
      <p:graphicFrame>
        <p:nvGraphicFramePr>
          <p:cNvPr id="430" name="Google Shape;430;p29"/>
          <p:cNvGraphicFramePr/>
          <p:nvPr/>
        </p:nvGraphicFramePr>
        <p:xfrm>
          <a:off x="1035975" y="290700"/>
          <a:ext cx="7239100" cy="1188630"/>
        </p:xfrm>
        <a:graphic>
          <a:graphicData uri="http://schemas.openxmlformats.org/drawingml/2006/table">
            <a:tbl>
              <a:tblPr>
                <a:noFill/>
                <a:tableStyleId>{71EA5BB5-E6D8-445E-85CE-0798DE3BBC8C}</a:tableStyleId>
              </a:tblPr>
              <a:tblGrid>
                <a:gridCol w="65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8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8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8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81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81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1231</Words>
  <Application>Microsoft Office PowerPoint</Application>
  <PresentationFormat>全屏显示(16:9)</PresentationFormat>
  <Paragraphs>534</Paragraphs>
  <Slides>51</Slides>
  <Notes>51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6" baseType="lpstr">
      <vt:lpstr>Consolas</vt:lpstr>
      <vt:lpstr>Arial</vt:lpstr>
      <vt:lpstr>Arial Black</vt:lpstr>
      <vt:lpstr>Times New Roman</vt:lpstr>
      <vt:lpstr>Simple 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ML Concepts</vt:lpstr>
      <vt:lpstr>PowerPoint 演示文稿</vt:lpstr>
      <vt:lpstr>PowerPoint 演示文稿</vt:lpstr>
      <vt:lpstr>PowerPoint 演示文稿</vt:lpstr>
      <vt:lpstr>Gradient Backgrounds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Visuals_x000d_By dair.ai</dc:title>
  <dc:creator/>
  <cp:lastModifiedBy>荣胜</cp:lastModifiedBy>
  <cp:revision>43</cp:revision>
  <dcterms:created xsi:type="dcterms:W3CDTF">2020-12-22T06:56:00Z</dcterms:created>
  <dcterms:modified xsi:type="dcterms:W3CDTF">2021-01-15T14:04:48Z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2052-11.8.2.8053</vt:lpwstr>
  </property>
</Properties>
</file>